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5"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slide" Target="slides/slide78.xml"/><Relationship Id="rId83" Type="http://schemas.openxmlformats.org/officeDocument/2006/relationships/slide" Target="slides/slide77.xml"/><Relationship Id="rId42" Type="http://schemas.openxmlformats.org/officeDocument/2006/relationships/slide" Target="slides/slide36.xml"/><Relationship Id="rId86" Type="http://schemas.openxmlformats.org/officeDocument/2006/relationships/slide" Target="slides/slide80.xml"/><Relationship Id="rId41" Type="http://schemas.openxmlformats.org/officeDocument/2006/relationships/slide" Target="slides/slide35.xml"/><Relationship Id="rId85" Type="http://schemas.openxmlformats.org/officeDocument/2006/relationships/slide" Target="slides/slide79.xml"/><Relationship Id="rId44" Type="http://schemas.openxmlformats.org/officeDocument/2006/relationships/slide" Target="slides/slide38.xml"/><Relationship Id="rId88" Type="http://schemas.openxmlformats.org/officeDocument/2006/relationships/slide" Target="slides/slide82.xml"/><Relationship Id="rId43" Type="http://schemas.openxmlformats.org/officeDocument/2006/relationships/slide" Target="slides/slide37.xml"/><Relationship Id="rId87" Type="http://schemas.openxmlformats.org/officeDocument/2006/relationships/slide" Target="slides/slide81.xml"/><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95" Type="http://schemas.openxmlformats.org/officeDocument/2006/relationships/slide" Target="slides/slide89.xml"/><Relationship Id="rId50" Type="http://schemas.openxmlformats.org/officeDocument/2006/relationships/slide" Target="slides/slide44.xml"/><Relationship Id="rId94" Type="http://schemas.openxmlformats.org/officeDocument/2006/relationships/slide" Target="slides/slide88.xml"/><Relationship Id="rId53" Type="http://schemas.openxmlformats.org/officeDocument/2006/relationships/slide" Target="slides/slide47.xml"/><Relationship Id="rId52" Type="http://schemas.openxmlformats.org/officeDocument/2006/relationships/slide" Target="slides/slide46.xml"/><Relationship Id="rId96" Type="http://schemas.openxmlformats.org/officeDocument/2006/relationships/slide" Target="slides/slide90.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d.ugent.be/sites/default/files/2019-08/Avondrituelen-%20tanden%20poetsen%20-%20kledij%20klaarleggen%20-%20douchen.pdf"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d.ugent.be/sites/default/files/2019-08/Avondrituelen-%20tanden%20poetsen%20-%20kledij%20klaarleggen%20-%20douchen.pd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d.ugent.be/sites/default/files/2019-08/Avondrituelen-%20tanden%20poetsen%20-%20kledij%20klaarleggen%20-%20douchen.pdf"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nederlandsoas2b.blogspot.com/2017/03/altijd-gestrikte-veters-opdracht-3.html" TargetMode="External"/><Relationship Id="rId3" Type="http://schemas.openxmlformats.org/officeDocument/2006/relationships/hyperlink" Target="https://www.facebook.com/DCDdyspraxieouders/videos/193398101883099/"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d.ugent.be/sites/default/files/2019-08/Avondrituelen-%20tanden%20poetsen%20-%20kledij%20klaarleggen%20-%20douchen.pdf"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d.ugent.be/sites/default/files/2019-08/Avondrituelen-%20tanden%20poetsen%20-%20kledij%20klaarleggen%20-%20douchen.pdf" TargetMode="Externa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d.ugent.be/sites/default/files/2019-08/Avondrituelen-%20tanden%20poetsen%20-%20kledij%20klaarleggen%20-%20douchen.pdf" TargetMode="Externa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l.pinterest.com/pin/348254983685886634/" TargetMode="Externa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nederlandsoas2b.blogspot.com/2017/03/altijd-gestrikte-veters-opdracht-3.html" TargetMode="External"/><Relationship Id="rId3" Type="http://schemas.openxmlformats.org/officeDocument/2006/relationships/hyperlink" Target="https://www.facebook.com/DCDdyspraxieouders/videos/193398101883099/" TargetMode="Externa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7f3eb973e1_1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7f3eb973e1_1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7f3eb973e1_13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7f3eb973e1_13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7f3eb973e1_13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7f3eb973e1_13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7f44913a97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7f44913a97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g7f3eb973e1_13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7f3eb973e1_13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g7decdae8d1_3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7decdae8d1_3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2" name="Shape 532"/>
        <p:cNvGrpSpPr/>
        <p:nvPr/>
      </p:nvGrpSpPr>
      <p:grpSpPr>
        <a:xfrm>
          <a:off x="0" y="0"/>
          <a:ext cx="0" cy="0"/>
          <a:chOff x="0" y="0"/>
          <a:chExt cx="0" cy="0"/>
        </a:xfrm>
      </p:grpSpPr>
      <p:sp>
        <p:nvSpPr>
          <p:cNvPr id="533" name="Google Shape;533;g7f449128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7f449128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Google Shape;559;g7f4491284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7f4491284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Avondrituelen: </a:t>
            </a:r>
            <a:r>
              <a:rPr lang="nl" u="sng">
                <a:solidFill>
                  <a:schemeClr val="hlink"/>
                </a:solidFill>
                <a:hlinkClick r:id="rId2"/>
              </a:rPr>
              <a:t>https://www.dcd.ugent.be/sites/default/files/2019-08/Avondrituelen-%20tanden%20poetsen%20-%20kledij%20klaarleggen%20-%20douchen.pdf</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9" name="Shape 579"/>
        <p:cNvGrpSpPr/>
        <p:nvPr/>
      </p:nvGrpSpPr>
      <p:grpSpPr>
        <a:xfrm>
          <a:off x="0" y="0"/>
          <a:ext cx="0" cy="0"/>
          <a:chOff x="0" y="0"/>
          <a:chExt cx="0" cy="0"/>
        </a:xfrm>
      </p:grpSpPr>
      <p:sp>
        <p:nvSpPr>
          <p:cNvPr id="580" name="Google Shape;580;g730d2239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730d2239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Avondrituelen: </a:t>
            </a:r>
            <a:r>
              <a:rPr lang="nl" u="sng">
                <a:solidFill>
                  <a:schemeClr val="hlink"/>
                </a:solidFill>
                <a:hlinkClick r:id="rId2"/>
              </a:rPr>
              <a:t>https://www.dcd.ugent.be/sites/default/files/2019-08/Avondrituelen-%20tanden%20poetsen%20-%20kledij%20klaarleggen%20-%20douchen.pdf</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Google Shape;601;g733bd5e94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733bd5e94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decdae8d1_1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decdae8d1_1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0" name="Shape 610"/>
        <p:cNvGrpSpPr/>
        <p:nvPr/>
      </p:nvGrpSpPr>
      <p:grpSpPr>
        <a:xfrm>
          <a:off x="0" y="0"/>
          <a:ext cx="0" cy="0"/>
          <a:chOff x="0" y="0"/>
          <a:chExt cx="0" cy="0"/>
        </a:xfrm>
      </p:grpSpPr>
      <p:sp>
        <p:nvSpPr>
          <p:cNvPr id="611" name="Google Shape;611;g7fa5c85f64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7fa5c85f64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8" name="Shape 628"/>
        <p:cNvGrpSpPr/>
        <p:nvPr/>
      </p:nvGrpSpPr>
      <p:grpSpPr>
        <a:xfrm>
          <a:off x="0" y="0"/>
          <a:ext cx="0" cy="0"/>
          <a:chOff x="0" y="0"/>
          <a:chExt cx="0" cy="0"/>
        </a:xfrm>
      </p:grpSpPr>
      <p:sp>
        <p:nvSpPr>
          <p:cNvPr id="629" name="Google Shape;629;g7fa5c85f64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7fa5c85f64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8" name="Shape 648"/>
        <p:cNvGrpSpPr/>
        <p:nvPr/>
      </p:nvGrpSpPr>
      <p:grpSpPr>
        <a:xfrm>
          <a:off x="0" y="0"/>
          <a:ext cx="0" cy="0"/>
          <a:chOff x="0" y="0"/>
          <a:chExt cx="0" cy="0"/>
        </a:xfrm>
      </p:grpSpPr>
      <p:sp>
        <p:nvSpPr>
          <p:cNvPr id="649" name="Google Shape;649;g730d22395d_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730d22395d_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g7f4491284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7f4491284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7" name="Shape 677"/>
        <p:cNvGrpSpPr/>
        <p:nvPr/>
      </p:nvGrpSpPr>
      <p:grpSpPr>
        <a:xfrm>
          <a:off x="0" y="0"/>
          <a:ext cx="0" cy="0"/>
          <a:chOff x="0" y="0"/>
          <a:chExt cx="0" cy="0"/>
        </a:xfrm>
      </p:grpSpPr>
      <p:sp>
        <p:nvSpPr>
          <p:cNvPr id="678" name="Google Shape;678;g730d22395d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730d22395d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Avondrituelen: </a:t>
            </a:r>
            <a:r>
              <a:rPr lang="nl" u="sng">
                <a:solidFill>
                  <a:schemeClr val="hlink"/>
                </a:solidFill>
                <a:hlinkClick r:id="rId2"/>
              </a:rPr>
              <a:t>https://www.dcd.ugent.be/sites/default/files/2019-08/Avondrituelen-%20tanden%20poetsen%20-%20kledij%20klaarleggen%20-%20douchen.pdf</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3" name="Shape 703"/>
        <p:cNvGrpSpPr/>
        <p:nvPr/>
      </p:nvGrpSpPr>
      <p:grpSpPr>
        <a:xfrm>
          <a:off x="0" y="0"/>
          <a:ext cx="0" cy="0"/>
          <a:chOff x="0" y="0"/>
          <a:chExt cx="0" cy="0"/>
        </a:xfrm>
      </p:grpSpPr>
      <p:sp>
        <p:nvSpPr>
          <p:cNvPr id="704" name="Google Shape;704;g7f4491284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7f4491284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6" name="Shape 716"/>
        <p:cNvGrpSpPr/>
        <p:nvPr/>
      </p:nvGrpSpPr>
      <p:grpSpPr>
        <a:xfrm>
          <a:off x="0" y="0"/>
          <a:ext cx="0" cy="0"/>
          <a:chOff x="0" y="0"/>
          <a:chExt cx="0" cy="0"/>
        </a:xfrm>
      </p:grpSpPr>
      <p:sp>
        <p:nvSpPr>
          <p:cNvPr id="717" name="Google Shape;717;g730d22395d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730d22395d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5" name="Shape 725"/>
        <p:cNvGrpSpPr/>
        <p:nvPr/>
      </p:nvGrpSpPr>
      <p:grpSpPr>
        <a:xfrm>
          <a:off x="0" y="0"/>
          <a:ext cx="0" cy="0"/>
          <a:chOff x="0" y="0"/>
          <a:chExt cx="0" cy="0"/>
        </a:xfrm>
      </p:grpSpPr>
      <p:sp>
        <p:nvSpPr>
          <p:cNvPr id="726" name="Google Shape;726;g7decdae8d1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7decdae8d1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4" name="Shape 764"/>
        <p:cNvGrpSpPr/>
        <p:nvPr/>
      </p:nvGrpSpPr>
      <p:grpSpPr>
        <a:xfrm>
          <a:off x="0" y="0"/>
          <a:ext cx="0" cy="0"/>
          <a:chOff x="0" y="0"/>
          <a:chExt cx="0" cy="0"/>
        </a:xfrm>
      </p:grpSpPr>
      <p:sp>
        <p:nvSpPr>
          <p:cNvPr id="765" name="Google Shape;765;g7f4491284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7f4491284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6" name="Shape 806"/>
        <p:cNvGrpSpPr/>
        <p:nvPr/>
      </p:nvGrpSpPr>
      <p:grpSpPr>
        <a:xfrm>
          <a:off x="0" y="0"/>
          <a:ext cx="0" cy="0"/>
          <a:chOff x="0" y="0"/>
          <a:chExt cx="0" cy="0"/>
        </a:xfrm>
      </p:grpSpPr>
      <p:sp>
        <p:nvSpPr>
          <p:cNvPr id="807" name="Google Shape;807;g7f44912847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7f44912847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7f44913a97_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f44913a97_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3" name="Shape 853"/>
        <p:cNvGrpSpPr/>
        <p:nvPr/>
      </p:nvGrpSpPr>
      <p:grpSpPr>
        <a:xfrm>
          <a:off x="0" y="0"/>
          <a:ext cx="0" cy="0"/>
          <a:chOff x="0" y="0"/>
          <a:chExt cx="0" cy="0"/>
        </a:xfrm>
      </p:grpSpPr>
      <p:sp>
        <p:nvSpPr>
          <p:cNvPr id="854" name="Google Shape;854;g7f44912847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7f44912847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5" name="Shape 875"/>
        <p:cNvGrpSpPr/>
        <p:nvPr/>
      </p:nvGrpSpPr>
      <p:grpSpPr>
        <a:xfrm>
          <a:off x="0" y="0"/>
          <a:ext cx="0" cy="0"/>
          <a:chOff x="0" y="0"/>
          <a:chExt cx="0" cy="0"/>
        </a:xfrm>
      </p:grpSpPr>
      <p:sp>
        <p:nvSpPr>
          <p:cNvPr id="876" name="Google Shape;876;g7f44912847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7f44912847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7" name="Shape 897"/>
        <p:cNvGrpSpPr/>
        <p:nvPr/>
      </p:nvGrpSpPr>
      <p:grpSpPr>
        <a:xfrm>
          <a:off x="0" y="0"/>
          <a:ext cx="0" cy="0"/>
          <a:chOff x="0" y="0"/>
          <a:chExt cx="0" cy="0"/>
        </a:xfrm>
      </p:grpSpPr>
      <p:sp>
        <p:nvSpPr>
          <p:cNvPr id="898" name="Google Shape;898;g7f44912847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7f44912847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0" name="Shape 930"/>
        <p:cNvGrpSpPr/>
        <p:nvPr/>
      </p:nvGrpSpPr>
      <p:grpSpPr>
        <a:xfrm>
          <a:off x="0" y="0"/>
          <a:ext cx="0" cy="0"/>
          <a:chOff x="0" y="0"/>
          <a:chExt cx="0" cy="0"/>
        </a:xfrm>
      </p:grpSpPr>
      <p:sp>
        <p:nvSpPr>
          <p:cNvPr id="931" name="Google Shape;931;g7f44912847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7f44912847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0" name="Shape 960"/>
        <p:cNvGrpSpPr/>
        <p:nvPr/>
      </p:nvGrpSpPr>
      <p:grpSpPr>
        <a:xfrm>
          <a:off x="0" y="0"/>
          <a:ext cx="0" cy="0"/>
          <a:chOff x="0" y="0"/>
          <a:chExt cx="0" cy="0"/>
        </a:xfrm>
      </p:grpSpPr>
      <p:sp>
        <p:nvSpPr>
          <p:cNvPr id="961" name="Google Shape;961;g7f44912847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2" name="Google Shape;962;g7f44912847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3" name="Shape 983"/>
        <p:cNvGrpSpPr/>
        <p:nvPr/>
      </p:nvGrpSpPr>
      <p:grpSpPr>
        <a:xfrm>
          <a:off x="0" y="0"/>
          <a:ext cx="0" cy="0"/>
          <a:chOff x="0" y="0"/>
          <a:chExt cx="0" cy="0"/>
        </a:xfrm>
      </p:grpSpPr>
      <p:sp>
        <p:nvSpPr>
          <p:cNvPr id="984" name="Google Shape;984;g7f44912847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5" name="Google Shape;985;g7f44912847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8" name="Shape 1008"/>
        <p:cNvGrpSpPr/>
        <p:nvPr/>
      </p:nvGrpSpPr>
      <p:grpSpPr>
        <a:xfrm>
          <a:off x="0" y="0"/>
          <a:ext cx="0" cy="0"/>
          <a:chOff x="0" y="0"/>
          <a:chExt cx="0" cy="0"/>
        </a:xfrm>
      </p:grpSpPr>
      <p:sp>
        <p:nvSpPr>
          <p:cNvPr id="1009" name="Google Shape;1009;g7f44912847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7f44912847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6" name="Shape 1046"/>
        <p:cNvGrpSpPr/>
        <p:nvPr/>
      </p:nvGrpSpPr>
      <p:grpSpPr>
        <a:xfrm>
          <a:off x="0" y="0"/>
          <a:ext cx="0" cy="0"/>
          <a:chOff x="0" y="0"/>
          <a:chExt cx="0" cy="0"/>
        </a:xfrm>
      </p:grpSpPr>
      <p:sp>
        <p:nvSpPr>
          <p:cNvPr id="1047" name="Google Shape;1047;g7f5ee2796c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8" name="Google Shape;1048;g7f5ee2796c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9" name="Shape 1079"/>
        <p:cNvGrpSpPr/>
        <p:nvPr/>
      </p:nvGrpSpPr>
      <p:grpSpPr>
        <a:xfrm>
          <a:off x="0" y="0"/>
          <a:ext cx="0" cy="0"/>
          <a:chOff x="0" y="0"/>
          <a:chExt cx="0" cy="0"/>
        </a:xfrm>
      </p:grpSpPr>
      <p:sp>
        <p:nvSpPr>
          <p:cNvPr id="1080" name="Google Shape;1080;g7f5ee2796c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1" name="Google Shape;1081;g7f5ee2796c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9" name="Shape 1109"/>
        <p:cNvGrpSpPr/>
        <p:nvPr/>
      </p:nvGrpSpPr>
      <p:grpSpPr>
        <a:xfrm>
          <a:off x="0" y="0"/>
          <a:ext cx="0" cy="0"/>
          <a:chOff x="0" y="0"/>
          <a:chExt cx="0" cy="0"/>
        </a:xfrm>
      </p:grpSpPr>
      <p:sp>
        <p:nvSpPr>
          <p:cNvPr id="1110" name="Google Shape;1110;g7f5ee2796c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7f5ee2796c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7f44913a97_9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7f44913a97_9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2" name="Shape 1132"/>
        <p:cNvGrpSpPr/>
        <p:nvPr/>
      </p:nvGrpSpPr>
      <p:grpSpPr>
        <a:xfrm>
          <a:off x="0" y="0"/>
          <a:ext cx="0" cy="0"/>
          <a:chOff x="0" y="0"/>
          <a:chExt cx="0" cy="0"/>
        </a:xfrm>
      </p:grpSpPr>
      <p:sp>
        <p:nvSpPr>
          <p:cNvPr id="1133" name="Google Shape;1133;g7f5ee2796c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7f5ee2796c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7" name="Shape 1157"/>
        <p:cNvGrpSpPr/>
        <p:nvPr/>
      </p:nvGrpSpPr>
      <p:grpSpPr>
        <a:xfrm>
          <a:off x="0" y="0"/>
          <a:ext cx="0" cy="0"/>
          <a:chOff x="0" y="0"/>
          <a:chExt cx="0" cy="0"/>
        </a:xfrm>
      </p:grpSpPr>
      <p:sp>
        <p:nvSpPr>
          <p:cNvPr id="1158" name="Google Shape;1158;g7decdae8d1_1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9" name="Google Shape;1159;g7decdae8d1_1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8" name="Shape 1188"/>
        <p:cNvGrpSpPr/>
        <p:nvPr/>
      </p:nvGrpSpPr>
      <p:grpSpPr>
        <a:xfrm>
          <a:off x="0" y="0"/>
          <a:ext cx="0" cy="0"/>
          <a:chOff x="0" y="0"/>
          <a:chExt cx="0" cy="0"/>
        </a:xfrm>
      </p:grpSpPr>
      <p:sp>
        <p:nvSpPr>
          <p:cNvPr id="1189" name="Google Shape;1189;g7f44912847_0_9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0" name="Google Shape;1190;g7f44912847_0_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 tekening stappenplan: Opgroeikaarten.nl </a:t>
            </a:r>
            <a:endParaRPr>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1" name="Shape 1211"/>
        <p:cNvGrpSpPr/>
        <p:nvPr/>
      </p:nvGrpSpPr>
      <p:grpSpPr>
        <a:xfrm>
          <a:off x="0" y="0"/>
          <a:ext cx="0" cy="0"/>
          <a:chOff x="0" y="0"/>
          <a:chExt cx="0" cy="0"/>
        </a:xfrm>
      </p:grpSpPr>
      <p:sp>
        <p:nvSpPr>
          <p:cNvPr id="1212" name="Google Shape;1212;g7f44912847_0_9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3" name="Google Shape;1213;g7f44912847_0_9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2" name="Shape 1232"/>
        <p:cNvGrpSpPr/>
        <p:nvPr/>
      </p:nvGrpSpPr>
      <p:grpSpPr>
        <a:xfrm>
          <a:off x="0" y="0"/>
          <a:ext cx="0" cy="0"/>
          <a:chOff x="0" y="0"/>
          <a:chExt cx="0" cy="0"/>
        </a:xfrm>
      </p:grpSpPr>
      <p:sp>
        <p:nvSpPr>
          <p:cNvPr id="1233" name="Google Shape;1233;g7f44912847_0_9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4" name="Google Shape;1234;g7f44912847_0_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nl"/>
              <a:t>© tekening: </a:t>
            </a:r>
            <a:r>
              <a:rPr lang="nl" u="sng">
                <a:solidFill>
                  <a:schemeClr val="hlink"/>
                </a:solidFill>
                <a:hlinkClick r:id="rId2"/>
              </a:rPr>
              <a:t>http://nederlandsoas2b.blogspot.com/2017/03/altijd-gestrikte-veters-opdracht-3.html</a:t>
            </a:r>
            <a:endParaRPr/>
          </a:p>
          <a:p>
            <a:pPr indent="0" lvl="0" marL="0" rtl="0" algn="l">
              <a:spcBef>
                <a:spcPts val="0"/>
              </a:spcBef>
              <a:spcAft>
                <a:spcPts val="0"/>
              </a:spcAft>
              <a:buNone/>
            </a:pPr>
            <a:r>
              <a:rPr lang="nl"/>
              <a:t>Tip: </a:t>
            </a:r>
            <a:r>
              <a:rPr lang="nl" u="sng">
                <a:solidFill>
                  <a:schemeClr val="hlink"/>
                </a:solidFill>
                <a:hlinkClick r:id="rId3"/>
              </a:rPr>
              <a:t>https://www.facebook.com/DCDdyspraxieouders/videos/193398101883099/</a:t>
            </a:r>
            <a:r>
              <a:rPr lang="nl"/>
              <a:t>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1" name="Shape 1251"/>
        <p:cNvGrpSpPr/>
        <p:nvPr/>
      </p:nvGrpSpPr>
      <p:grpSpPr>
        <a:xfrm>
          <a:off x="0" y="0"/>
          <a:ext cx="0" cy="0"/>
          <a:chOff x="0" y="0"/>
          <a:chExt cx="0" cy="0"/>
        </a:xfrm>
      </p:grpSpPr>
      <p:sp>
        <p:nvSpPr>
          <p:cNvPr id="1252" name="Google Shape;1252;g7f44912847_0_9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3" name="Google Shape;1253;g7f44912847_0_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2" name="Shape 1272"/>
        <p:cNvGrpSpPr/>
        <p:nvPr/>
      </p:nvGrpSpPr>
      <p:grpSpPr>
        <a:xfrm>
          <a:off x="0" y="0"/>
          <a:ext cx="0" cy="0"/>
          <a:chOff x="0" y="0"/>
          <a:chExt cx="0" cy="0"/>
        </a:xfrm>
      </p:grpSpPr>
      <p:sp>
        <p:nvSpPr>
          <p:cNvPr id="1273" name="Google Shape;1273;g7decdae8d1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4" name="Google Shape;1274;g7decdae8d1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1" name="Shape 1291"/>
        <p:cNvGrpSpPr/>
        <p:nvPr/>
      </p:nvGrpSpPr>
      <p:grpSpPr>
        <a:xfrm>
          <a:off x="0" y="0"/>
          <a:ext cx="0" cy="0"/>
          <a:chOff x="0" y="0"/>
          <a:chExt cx="0" cy="0"/>
        </a:xfrm>
      </p:grpSpPr>
      <p:sp>
        <p:nvSpPr>
          <p:cNvPr id="1292" name="Google Shape;1292;g7decdae8d1_3_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3" name="Google Shape;1293;g7decdae8d1_3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4" name="Shape 1314"/>
        <p:cNvGrpSpPr/>
        <p:nvPr/>
      </p:nvGrpSpPr>
      <p:grpSpPr>
        <a:xfrm>
          <a:off x="0" y="0"/>
          <a:ext cx="0" cy="0"/>
          <a:chOff x="0" y="0"/>
          <a:chExt cx="0" cy="0"/>
        </a:xfrm>
      </p:grpSpPr>
      <p:sp>
        <p:nvSpPr>
          <p:cNvPr id="1315" name="Google Shape;1315;g7decdae8d1_3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6" name="Google Shape;1316;g7decdae8d1_3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9" name="Shape 1339"/>
        <p:cNvGrpSpPr/>
        <p:nvPr/>
      </p:nvGrpSpPr>
      <p:grpSpPr>
        <a:xfrm>
          <a:off x="0" y="0"/>
          <a:ext cx="0" cy="0"/>
          <a:chOff x="0" y="0"/>
          <a:chExt cx="0" cy="0"/>
        </a:xfrm>
      </p:grpSpPr>
      <p:sp>
        <p:nvSpPr>
          <p:cNvPr id="1340" name="Google Shape;1340;g713becc57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1" name="Google Shape;1341;g713becc57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f44913a97_9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f44913a97_9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3" name="Shape 1363"/>
        <p:cNvGrpSpPr/>
        <p:nvPr/>
      </p:nvGrpSpPr>
      <p:grpSpPr>
        <a:xfrm>
          <a:off x="0" y="0"/>
          <a:ext cx="0" cy="0"/>
          <a:chOff x="0" y="0"/>
          <a:chExt cx="0" cy="0"/>
        </a:xfrm>
      </p:grpSpPr>
      <p:sp>
        <p:nvSpPr>
          <p:cNvPr id="1364" name="Google Shape;1364;g7decdae8d1_3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5" name="Google Shape;1365;g7decdae8d1_3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7" name="Shape 1377"/>
        <p:cNvGrpSpPr/>
        <p:nvPr/>
      </p:nvGrpSpPr>
      <p:grpSpPr>
        <a:xfrm>
          <a:off x="0" y="0"/>
          <a:ext cx="0" cy="0"/>
          <a:chOff x="0" y="0"/>
          <a:chExt cx="0" cy="0"/>
        </a:xfrm>
      </p:grpSpPr>
      <p:sp>
        <p:nvSpPr>
          <p:cNvPr id="1378" name="Google Shape;1378;g7decdae8d1_3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9" name="Google Shape;1379;g7decdae8d1_3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2" name="Shape 1392"/>
        <p:cNvGrpSpPr/>
        <p:nvPr/>
      </p:nvGrpSpPr>
      <p:grpSpPr>
        <a:xfrm>
          <a:off x="0" y="0"/>
          <a:ext cx="0" cy="0"/>
          <a:chOff x="0" y="0"/>
          <a:chExt cx="0" cy="0"/>
        </a:xfrm>
      </p:grpSpPr>
      <p:sp>
        <p:nvSpPr>
          <p:cNvPr id="1393" name="Google Shape;1393;g7decdae8d1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4" name="Google Shape;1394;g7decdae8d1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8" name="Shape 1428"/>
        <p:cNvGrpSpPr/>
        <p:nvPr/>
      </p:nvGrpSpPr>
      <p:grpSpPr>
        <a:xfrm>
          <a:off x="0" y="0"/>
          <a:ext cx="0" cy="0"/>
          <a:chOff x="0" y="0"/>
          <a:chExt cx="0" cy="0"/>
        </a:xfrm>
      </p:grpSpPr>
      <p:sp>
        <p:nvSpPr>
          <p:cNvPr id="1429" name="Google Shape;1429;g7decdae8d1_1_8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0" name="Google Shape;1430;g7decdae8d1_1_8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4" name="Shape 1454"/>
        <p:cNvGrpSpPr/>
        <p:nvPr/>
      </p:nvGrpSpPr>
      <p:grpSpPr>
        <a:xfrm>
          <a:off x="0" y="0"/>
          <a:ext cx="0" cy="0"/>
          <a:chOff x="0" y="0"/>
          <a:chExt cx="0" cy="0"/>
        </a:xfrm>
      </p:grpSpPr>
      <p:sp>
        <p:nvSpPr>
          <p:cNvPr id="1455" name="Google Shape;1455;g7fa5c85f64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6" name="Google Shape;1456;g7fa5c85f6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3" name="Shape 1473"/>
        <p:cNvGrpSpPr/>
        <p:nvPr/>
      </p:nvGrpSpPr>
      <p:grpSpPr>
        <a:xfrm>
          <a:off x="0" y="0"/>
          <a:ext cx="0" cy="0"/>
          <a:chOff x="0" y="0"/>
          <a:chExt cx="0" cy="0"/>
        </a:xfrm>
      </p:grpSpPr>
      <p:sp>
        <p:nvSpPr>
          <p:cNvPr id="1474" name="Google Shape;1474;g7fa5c85f6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5" name="Google Shape;1475;g7fa5c85f6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Avondrituelen: </a:t>
            </a:r>
            <a:r>
              <a:rPr lang="nl" u="sng">
                <a:solidFill>
                  <a:schemeClr val="hlink"/>
                </a:solidFill>
                <a:hlinkClick r:id="rId2"/>
              </a:rPr>
              <a:t>https://www.dcd.ugent.be/sites/default/files/2019-08/Avondrituelen-%20tanden%20poetsen%20-%20kledij%20klaarleggen%20-%20douchen.pdf</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4" name="Shape 1494"/>
        <p:cNvGrpSpPr/>
        <p:nvPr/>
      </p:nvGrpSpPr>
      <p:grpSpPr>
        <a:xfrm>
          <a:off x="0" y="0"/>
          <a:ext cx="0" cy="0"/>
          <a:chOff x="0" y="0"/>
          <a:chExt cx="0" cy="0"/>
        </a:xfrm>
      </p:grpSpPr>
      <p:sp>
        <p:nvSpPr>
          <p:cNvPr id="1495" name="Google Shape;1495;g7fa5c85f6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6" name="Google Shape;1496;g7fa5c85f6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Avondrituelen: </a:t>
            </a:r>
            <a:r>
              <a:rPr lang="nl" u="sng">
                <a:solidFill>
                  <a:schemeClr val="hlink"/>
                </a:solidFill>
                <a:hlinkClick r:id="rId2"/>
              </a:rPr>
              <a:t>https://www.dcd.ugent.be/sites/default/files/2019-08/Avondrituelen-%20tanden%20poetsen%20-%20kledij%20klaarleggen%20-%20douchen.pdf</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7" name="Shape 1517"/>
        <p:cNvGrpSpPr/>
        <p:nvPr/>
      </p:nvGrpSpPr>
      <p:grpSpPr>
        <a:xfrm>
          <a:off x="0" y="0"/>
          <a:ext cx="0" cy="0"/>
          <a:chOff x="0" y="0"/>
          <a:chExt cx="0" cy="0"/>
        </a:xfrm>
      </p:grpSpPr>
      <p:sp>
        <p:nvSpPr>
          <p:cNvPr id="1518" name="Google Shape;1518;g7fa5c85f6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9" name="Google Shape;1519;g7fa5c85f6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9" name="Shape 1529"/>
        <p:cNvGrpSpPr/>
        <p:nvPr/>
      </p:nvGrpSpPr>
      <p:grpSpPr>
        <a:xfrm>
          <a:off x="0" y="0"/>
          <a:ext cx="0" cy="0"/>
          <a:chOff x="0" y="0"/>
          <a:chExt cx="0" cy="0"/>
        </a:xfrm>
      </p:grpSpPr>
      <p:sp>
        <p:nvSpPr>
          <p:cNvPr id="1530" name="Google Shape;1530;g7fa5c85f6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1" name="Google Shape;1531;g7fa5c85f6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8" name="Shape 1548"/>
        <p:cNvGrpSpPr/>
        <p:nvPr/>
      </p:nvGrpSpPr>
      <p:grpSpPr>
        <a:xfrm>
          <a:off x="0" y="0"/>
          <a:ext cx="0" cy="0"/>
          <a:chOff x="0" y="0"/>
          <a:chExt cx="0" cy="0"/>
        </a:xfrm>
      </p:grpSpPr>
      <p:sp>
        <p:nvSpPr>
          <p:cNvPr id="1549" name="Google Shape;1549;g7fa5c85f6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0" name="Google Shape;1550;g7fa5c85f6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7decdae8d1_1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7decdae8d1_1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9" name="Shape 1569"/>
        <p:cNvGrpSpPr/>
        <p:nvPr/>
      </p:nvGrpSpPr>
      <p:grpSpPr>
        <a:xfrm>
          <a:off x="0" y="0"/>
          <a:ext cx="0" cy="0"/>
          <a:chOff x="0" y="0"/>
          <a:chExt cx="0" cy="0"/>
        </a:xfrm>
      </p:grpSpPr>
      <p:sp>
        <p:nvSpPr>
          <p:cNvPr id="1570" name="Google Shape;1570;g7fa5c85f6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1" name="Google Shape;1571;g7fa5c85f6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9" name="Shape 1579"/>
        <p:cNvGrpSpPr/>
        <p:nvPr/>
      </p:nvGrpSpPr>
      <p:grpSpPr>
        <a:xfrm>
          <a:off x="0" y="0"/>
          <a:ext cx="0" cy="0"/>
          <a:chOff x="0" y="0"/>
          <a:chExt cx="0" cy="0"/>
        </a:xfrm>
      </p:grpSpPr>
      <p:sp>
        <p:nvSpPr>
          <p:cNvPr id="1580" name="Google Shape;1580;g7decdae8d1_3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1" name="Google Shape;1581;g7decdae8d1_3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0" name="Shape 1600"/>
        <p:cNvGrpSpPr/>
        <p:nvPr/>
      </p:nvGrpSpPr>
      <p:grpSpPr>
        <a:xfrm>
          <a:off x="0" y="0"/>
          <a:ext cx="0" cy="0"/>
          <a:chOff x="0" y="0"/>
          <a:chExt cx="0" cy="0"/>
        </a:xfrm>
      </p:grpSpPr>
      <p:sp>
        <p:nvSpPr>
          <p:cNvPr id="1601" name="Google Shape;1601;g7decdae8d1_3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2" name="Google Shape;1602;g7decdae8d1_3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4" name="Shape 1624"/>
        <p:cNvGrpSpPr/>
        <p:nvPr/>
      </p:nvGrpSpPr>
      <p:grpSpPr>
        <a:xfrm>
          <a:off x="0" y="0"/>
          <a:ext cx="0" cy="0"/>
          <a:chOff x="0" y="0"/>
          <a:chExt cx="0" cy="0"/>
        </a:xfrm>
      </p:grpSpPr>
      <p:sp>
        <p:nvSpPr>
          <p:cNvPr id="1625" name="Google Shape;1625;g7f03d3805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6" name="Google Shape;1626;g7f03d3805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2" name="Shape 1652"/>
        <p:cNvGrpSpPr/>
        <p:nvPr/>
      </p:nvGrpSpPr>
      <p:grpSpPr>
        <a:xfrm>
          <a:off x="0" y="0"/>
          <a:ext cx="0" cy="0"/>
          <a:chOff x="0" y="0"/>
          <a:chExt cx="0" cy="0"/>
        </a:xfrm>
      </p:grpSpPr>
      <p:sp>
        <p:nvSpPr>
          <p:cNvPr id="1653" name="Google Shape;1653;g7decdae8d1_3_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4" name="Google Shape;1654;g7decdae8d1_3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0" name="Shape 1690"/>
        <p:cNvGrpSpPr/>
        <p:nvPr/>
      </p:nvGrpSpPr>
      <p:grpSpPr>
        <a:xfrm>
          <a:off x="0" y="0"/>
          <a:ext cx="0" cy="0"/>
          <a:chOff x="0" y="0"/>
          <a:chExt cx="0" cy="0"/>
        </a:xfrm>
      </p:grpSpPr>
      <p:sp>
        <p:nvSpPr>
          <p:cNvPr id="1691" name="Google Shape;1691;g7131fb1e2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2" name="Google Shape;1692;g7131fb1e2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7" name="Shape 1737"/>
        <p:cNvGrpSpPr/>
        <p:nvPr/>
      </p:nvGrpSpPr>
      <p:grpSpPr>
        <a:xfrm>
          <a:off x="0" y="0"/>
          <a:ext cx="0" cy="0"/>
          <a:chOff x="0" y="0"/>
          <a:chExt cx="0" cy="0"/>
        </a:xfrm>
      </p:grpSpPr>
      <p:sp>
        <p:nvSpPr>
          <p:cNvPr id="1738" name="Google Shape;1738;g7f03d38053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9" name="Google Shape;1739;g7f03d38053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6" name="Shape 1756"/>
        <p:cNvGrpSpPr/>
        <p:nvPr/>
      </p:nvGrpSpPr>
      <p:grpSpPr>
        <a:xfrm>
          <a:off x="0" y="0"/>
          <a:ext cx="0" cy="0"/>
          <a:chOff x="0" y="0"/>
          <a:chExt cx="0" cy="0"/>
        </a:xfrm>
      </p:grpSpPr>
      <p:sp>
        <p:nvSpPr>
          <p:cNvPr id="1757" name="Google Shape;1757;g7f0ea37f2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8" name="Google Shape;1758;g7f0ea37f2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5" name="Shape 1775"/>
        <p:cNvGrpSpPr/>
        <p:nvPr/>
      </p:nvGrpSpPr>
      <p:grpSpPr>
        <a:xfrm>
          <a:off x="0" y="0"/>
          <a:ext cx="0" cy="0"/>
          <a:chOff x="0" y="0"/>
          <a:chExt cx="0" cy="0"/>
        </a:xfrm>
      </p:grpSpPr>
      <p:sp>
        <p:nvSpPr>
          <p:cNvPr id="1776" name="Google Shape;1776;g7decdae8d1_3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7" name="Google Shape;1777;g7decdae8d1_3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4" name="Shape 1804"/>
        <p:cNvGrpSpPr/>
        <p:nvPr/>
      </p:nvGrpSpPr>
      <p:grpSpPr>
        <a:xfrm>
          <a:off x="0" y="0"/>
          <a:ext cx="0" cy="0"/>
          <a:chOff x="0" y="0"/>
          <a:chExt cx="0" cy="0"/>
        </a:xfrm>
      </p:grpSpPr>
      <p:sp>
        <p:nvSpPr>
          <p:cNvPr id="1805" name="Google Shape;1805;g7decdae8d1_3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6" name="Google Shape;1806;g7decdae8d1_3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7decdae8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7decdae8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9" name="Shape 1829"/>
        <p:cNvGrpSpPr/>
        <p:nvPr/>
      </p:nvGrpSpPr>
      <p:grpSpPr>
        <a:xfrm>
          <a:off x="0" y="0"/>
          <a:ext cx="0" cy="0"/>
          <a:chOff x="0" y="0"/>
          <a:chExt cx="0" cy="0"/>
        </a:xfrm>
      </p:grpSpPr>
      <p:sp>
        <p:nvSpPr>
          <p:cNvPr id="1830" name="Google Shape;1830;g7decdae8d1_3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1" name="Google Shape;1831;g7decdae8d1_3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7" name="Shape 1847"/>
        <p:cNvGrpSpPr/>
        <p:nvPr/>
      </p:nvGrpSpPr>
      <p:grpSpPr>
        <a:xfrm>
          <a:off x="0" y="0"/>
          <a:ext cx="0" cy="0"/>
          <a:chOff x="0" y="0"/>
          <a:chExt cx="0" cy="0"/>
        </a:xfrm>
      </p:grpSpPr>
      <p:sp>
        <p:nvSpPr>
          <p:cNvPr id="1848" name="Google Shape;1848;g7decdae8d1_3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9" name="Google Shape;1849;g7decdae8d1_3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7" name="Shape 1867"/>
        <p:cNvGrpSpPr/>
        <p:nvPr/>
      </p:nvGrpSpPr>
      <p:grpSpPr>
        <a:xfrm>
          <a:off x="0" y="0"/>
          <a:ext cx="0" cy="0"/>
          <a:chOff x="0" y="0"/>
          <a:chExt cx="0" cy="0"/>
        </a:xfrm>
      </p:grpSpPr>
      <p:sp>
        <p:nvSpPr>
          <p:cNvPr id="1868" name="Google Shape;1868;g7f11398059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9" name="Google Shape;1869;g7f11398059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4" name="Shape 1904"/>
        <p:cNvGrpSpPr/>
        <p:nvPr/>
      </p:nvGrpSpPr>
      <p:grpSpPr>
        <a:xfrm>
          <a:off x="0" y="0"/>
          <a:ext cx="0" cy="0"/>
          <a:chOff x="0" y="0"/>
          <a:chExt cx="0" cy="0"/>
        </a:xfrm>
      </p:grpSpPr>
      <p:sp>
        <p:nvSpPr>
          <p:cNvPr id="1905" name="Google Shape;1905;g7f1139805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6" name="Google Shape;1906;g7f1139805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9" name="Shape 1939"/>
        <p:cNvGrpSpPr/>
        <p:nvPr/>
      </p:nvGrpSpPr>
      <p:grpSpPr>
        <a:xfrm>
          <a:off x="0" y="0"/>
          <a:ext cx="0" cy="0"/>
          <a:chOff x="0" y="0"/>
          <a:chExt cx="0" cy="0"/>
        </a:xfrm>
      </p:grpSpPr>
      <p:sp>
        <p:nvSpPr>
          <p:cNvPr id="1940" name="Google Shape;1940;g7f11398059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1" name="Google Shape;1941;g7f11398059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7" name="Shape 1967"/>
        <p:cNvGrpSpPr/>
        <p:nvPr/>
      </p:nvGrpSpPr>
      <p:grpSpPr>
        <a:xfrm>
          <a:off x="0" y="0"/>
          <a:ext cx="0" cy="0"/>
          <a:chOff x="0" y="0"/>
          <a:chExt cx="0" cy="0"/>
        </a:xfrm>
      </p:grpSpPr>
      <p:sp>
        <p:nvSpPr>
          <p:cNvPr id="1968" name="Google Shape;1968;g7f11398059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9" name="Google Shape;1969;g7f11398059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1" name="Shape 1991"/>
        <p:cNvGrpSpPr/>
        <p:nvPr/>
      </p:nvGrpSpPr>
      <p:grpSpPr>
        <a:xfrm>
          <a:off x="0" y="0"/>
          <a:ext cx="0" cy="0"/>
          <a:chOff x="0" y="0"/>
          <a:chExt cx="0" cy="0"/>
        </a:xfrm>
      </p:grpSpPr>
      <p:sp>
        <p:nvSpPr>
          <p:cNvPr id="1992" name="Google Shape;1992;g713becc571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3" name="Google Shape;1993;g713becc571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5" name="Shape 2035"/>
        <p:cNvGrpSpPr/>
        <p:nvPr/>
      </p:nvGrpSpPr>
      <p:grpSpPr>
        <a:xfrm>
          <a:off x="0" y="0"/>
          <a:ext cx="0" cy="0"/>
          <a:chOff x="0" y="0"/>
          <a:chExt cx="0" cy="0"/>
        </a:xfrm>
      </p:grpSpPr>
      <p:sp>
        <p:nvSpPr>
          <p:cNvPr id="2036" name="Google Shape;2036;g7decdae8d1_3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7" name="Google Shape;2037;g7decdae8d1_3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8" name="Shape 2068"/>
        <p:cNvGrpSpPr/>
        <p:nvPr/>
      </p:nvGrpSpPr>
      <p:grpSpPr>
        <a:xfrm>
          <a:off x="0" y="0"/>
          <a:ext cx="0" cy="0"/>
          <a:chOff x="0" y="0"/>
          <a:chExt cx="0" cy="0"/>
        </a:xfrm>
      </p:grpSpPr>
      <p:sp>
        <p:nvSpPr>
          <p:cNvPr id="2069" name="Google Shape;2069;g7fa5c85f64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0" name="Google Shape;2070;g7fa5c85f64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Avondrituelen: </a:t>
            </a:r>
            <a:r>
              <a:rPr lang="nl" u="sng">
                <a:solidFill>
                  <a:schemeClr val="hlink"/>
                </a:solidFill>
                <a:hlinkClick r:id="rId2"/>
              </a:rPr>
              <a:t>https://www.dcd.ugent.be/sites/default/files/2019-08/Avondrituelen-%20tanden%20poetsen%20-%20kledij%20klaarleggen%20-%20douchen.pdf</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3" name="Shape 2093"/>
        <p:cNvGrpSpPr/>
        <p:nvPr/>
      </p:nvGrpSpPr>
      <p:grpSpPr>
        <a:xfrm>
          <a:off x="0" y="0"/>
          <a:ext cx="0" cy="0"/>
          <a:chOff x="0" y="0"/>
          <a:chExt cx="0" cy="0"/>
        </a:xfrm>
      </p:grpSpPr>
      <p:sp>
        <p:nvSpPr>
          <p:cNvPr id="2094" name="Google Shape;2094;g7fa5c85f64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5" name="Google Shape;2095;g7fa5c85f64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7f04adbe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7f04adbe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 afbeelding: </a:t>
            </a:r>
            <a:r>
              <a:rPr lang="nl" u="sng">
                <a:solidFill>
                  <a:schemeClr val="hlink"/>
                </a:solidFill>
                <a:hlinkClick r:id="rId2"/>
              </a:rPr>
              <a:t>https://nl.pinterest.com/pin/348254983685886634/</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6" name="Shape 2106"/>
        <p:cNvGrpSpPr/>
        <p:nvPr/>
      </p:nvGrpSpPr>
      <p:grpSpPr>
        <a:xfrm>
          <a:off x="0" y="0"/>
          <a:ext cx="0" cy="0"/>
          <a:chOff x="0" y="0"/>
          <a:chExt cx="0" cy="0"/>
        </a:xfrm>
      </p:grpSpPr>
      <p:sp>
        <p:nvSpPr>
          <p:cNvPr id="2107" name="Google Shape;2107;g7fa5c85f64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8" name="Google Shape;2108;g7fa5c85f64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5" name="Shape 2115"/>
        <p:cNvGrpSpPr/>
        <p:nvPr/>
      </p:nvGrpSpPr>
      <p:grpSpPr>
        <a:xfrm>
          <a:off x="0" y="0"/>
          <a:ext cx="0" cy="0"/>
          <a:chOff x="0" y="0"/>
          <a:chExt cx="0" cy="0"/>
        </a:xfrm>
      </p:grpSpPr>
      <p:sp>
        <p:nvSpPr>
          <p:cNvPr id="2116" name="Google Shape;2116;g7decdae8d1_3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7" name="Google Shape;2117;g7decdae8d1_3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6" name="Shape 2136"/>
        <p:cNvGrpSpPr/>
        <p:nvPr/>
      </p:nvGrpSpPr>
      <p:grpSpPr>
        <a:xfrm>
          <a:off x="0" y="0"/>
          <a:ext cx="0" cy="0"/>
          <a:chOff x="0" y="0"/>
          <a:chExt cx="0" cy="0"/>
        </a:xfrm>
      </p:grpSpPr>
      <p:sp>
        <p:nvSpPr>
          <p:cNvPr id="2137" name="Google Shape;2137;g7decdae8d1_3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8" name="Google Shape;2138;g7decdae8d1_3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9" name="Shape 2149"/>
        <p:cNvGrpSpPr/>
        <p:nvPr/>
      </p:nvGrpSpPr>
      <p:grpSpPr>
        <a:xfrm>
          <a:off x="0" y="0"/>
          <a:ext cx="0" cy="0"/>
          <a:chOff x="0" y="0"/>
          <a:chExt cx="0" cy="0"/>
        </a:xfrm>
      </p:grpSpPr>
      <p:sp>
        <p:nvSpPr>
          <p:cNvPr id="2150" name="Google Shape;2150;g7decdae8d1_3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1" name="Google Shape;2151;g7decdae8d1_3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0" name="Shape 2170"/>
        <p:cNvGrpSpPr/>
        <p:nvPr/>
      </p:nvGrpSpPr>
      <p:grpSpPr>
        <a:xfrm>
          <a:off x="0" y="0"/>
          <a:ext cx="0" cy="0"/>
          <a:chOff x="0" y="0"/>
          <a:chExt cx="0" cy="0"/>
        </a:xfrm>
      </p:grpSpPr>
      <p:sp>
        <p:nvSpPr>
          <p:cNvPr id="2171" name="Google Shape;2171;g7decdae8d1_3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2" name="Google Shape;2172;g7decdae8d1_3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6" name="Shape 2196"/>
        <p:cNvGrpSpPr/>
        <p:nvPr/>
      </p:nvGrpSpPr>
      <p:grpSpPr>
        <a:xfrm>
          <a:off x="0" y="0"/>
          <a:ext cx="0" cy="0"/>
          <a:chOff x="0" y="0"/>
          <a:chExt cx="0" cy="0"/>
        </a:xfrm>
      </p:grpSpPr>
      <p:sp>
        <p:nvSpPr>
          <p:cNvPr id="2197" name="Google Shape;2197;g7decdae8d1_3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8" name="Google Shape;2198;g7decdae8d1_3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 tekening stappenplan: Opgroeikaarten.nl </a:t>
            </a:r>
            <a:endParaRPr>
              <a:solidFill>
                <a:schemeClr val="dk1"/>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6" name="Shape 2216"/>
        <p:cNvGrpSpPr/>
        <p:nvPr/>
      </p:nvGrpSpPr>
      <p:grpSpPr>
        <a:xfrm>
          <a:off x="0" y="0"/>
          <a:ext cx="0" cy="0"/>
          <a:chOff x="0" y="0"/>
          <a:chExt cx="0" cy="0"/>
        </a:xfrm>
      </p:grpSpPr>
      <p:sp>
        <p:nvSpPr>
          <p:cNvPr id="2217" name="Google Shape;2217;g7decdae8d1_3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8" name="Google Shape;2218;g7decdae8d1_3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4" name="Shape 2234"/>
        <p:cNvGrpSpPr/>
        <p:nvPr/>
      </p:nvGrpSpPr>
      <p:grpSpPr>
        <a:xfrm>
          <a:off x="0" y="0"/>
          <a:ext cx="0" cy="0"/>
          <a:chOff x="0" y="0"/>
          <a:chExt cx="0" cy="0"/>
        </a:xfrm>
      </p:grpSpPr>
      <p:sp>
        <p:nvSpPr>
          <p:cNvPr id="2235" name="Google Shape;2235;g6fd5a129f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6" name="Google Shape;2236;g6fd5a129f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nl"/>
              <a:t>© tekening: </a:t>
            </a:r>
            <a:r>
              <a:rPr lang="nl" u="sng">
                <a:solidFill>
                  <a:schemeClr val="hlink"/>
                </a:solidFill>
                <a:hlinkClick r:id="rId2"/>
              </a:rPr>
              <a:t>http://nederlandsoas2b.blogspot.com/2017/03/altijd-gestrikte-veters-opdracht-3.html</a:t>
            </a:r>
            <a:endParaRPr/>
          </a:p>
          <a:p>
            <a:pPr indent="0" lvl="0" marL="0" rtl="0" algn="l">
              <a:spcBef>
                <a:spcPts val="0"/>
              </a:spcBef>
              <a:spcAft>
                <a:spcPts val="0"/>
              </a:spcAft>
              <a:buNone/>
            </a:pPr>
            <a:r>
              <a:rPr lang="nl"/>
              <a:t>Tip: </a:t>
            </a:r>
            <a:r>
              <a:rPr lang="nl" u="sng">
                <a:solidFill>
                  <a:schemeClr val="hlink"/>
                </a:solidFill>
                <a:hlinkClick r:id="rId3"/>
              </a:rPr>
              <a:t>https://www.facebook.com/DCDdyspraxieouders/videos/193398101883099/</a:t>
            </a:r>
            <a:r>
              <a:rPr lang="nl"/>
              <a:t>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0" name="Shape 2250"/>
        <p:cNvGrpSpPr/>
        <p:nvPr/>
      </p:nvGrpSpPr>
      <p:grpSpPr>
        <a:xfrm>
          <a:off x="0" y="0"/>
          <a:ext cx="0" cy="0"/>
          <a:chOff x="0" y="0"/>
          <a:chExt cx="0" cy="0"/>
        </a:xfrm>
      </p:grpSpPr>
      <p:sp>
        <p:nvSpPr>
          <p:cNvPr id="2251" name="Google Shape;2251;g7decdae8d1_3_5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2" name="Google Shape;2252;g7decdae8d1_3_5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7" name="Shape 2267"/>
        <p:cNvGrpSpPr/>
        <p:nvPr/>
      </p:nvGrpSpPr>
      <p:grpSpPr>
        <a:xfrm>
          <a:off x="0" y="0"/>
          <a:ext cx="0" cy="0"/>
          <a:chOff x="0" y="0"/>
          <a:chExt cx="0" cy="0"/>
        </a:xfrm>
      </p:grpSpPr>
      <p:sp>
        <p:nvSpPr>
          <p:cNvPr id="2268" name="Google Shape;2268;g7f3eb973e1_9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9" name="Google Shape;2269;g7f3eb973e1_9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7decdae8d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7decdae8d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6" name="Shape 2286"/>
        <p:cNvGrpSpPr/>
        <p:nvPr/>
      </p:nvGrpSpPr>
      <p:grpSpPr>
        <a:xfrm>
          <a:off x="0" y="0"/>
          <a:ext cx="0" cy="0"/>
          <a:chOff x="0" y="0"/>
          <a:chExt cx="0" cy="0"/>
        </a:xfrm>
      </p:grpSpPr>
      <p:sp>
        <p:nvSpPr>
          <p:cNvPr id="2287" name="Google Shape;2287;g7f0ea37f2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8" name="Google Shape;2288;g7f0ea37f2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54" name="Shape 54"/>
        <p:cNvGrpSpPr/>
        <p:nvPr/>
      </p:nvGrpSpPr>
      <p:grpSpPr>
        <a:xfrm>
          <a:off x="0" y="0"/>
          <a:ext cx="0" cy="0"/>
          <a:chOff x="0" y="0"/>
          <a:chExt cx="0" cy="0"/>
        </a:xfrm>
      </p:grpSpPr>
      <p:sp>
        <p:nvSpPr>
          <p:cNvPr id="55" name="Google Shape;5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 name="Google Shape;56;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4" name="Shape 64"/>
        <p:cNvGrpSpPr/>
        <p:nvPr/>
      </p:nvGrpSpPr>
      <p:grpSpPr>
        <a:xfrm>
          <a:off x="0" y="0"/>
          <a:ext cx="0" cy="0"/>
          <a:chOff x="0" y="0"/>
          <a:chExt cx="0" cy="0"/>
        </a:xfrm>
      </p:grpSpPr>
      <p:sp>
        <p:nvSpPr>
          <p:cNvPr id="65" name="Google Shape;65;p1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6" name="Google Shape;6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7" name="Shape 67"/>
        <p:cNvGrpSpPr/>
        <p:nvPr/>
      </p:nvGrpSpPr>
      <p:grpSpPr>
        <a:xfrm>
          <a:off x="0" y="0"/>
          <a:ext cx="0" cy="0"/>
          <a:chOff x="0" y="0"/>
          <a:chExt cx="0" cy="0"/>
        </a:xfrm>
      </p:grpSpPr>
      <p:sp>
        <p:nvSpPr>
          <p:cNvPr id="68" name="Google Shape;68;p1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70" name="Google Shape;70;p1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1" name="Google Shape;71;p1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73" name="Shape 73"/>
        <p:cNvGrpSpPr/>
        <p:nvPr/>
      </p:nvGrpSpPr>
      <p:grpSpPr>
        <a:xfrm>
          <a:off x="0" y="0"/>
          <a:ext cx="0" cy="0"/>
          <a:chOff x="0" y="0"/>
          <a:chExt cx="0" cy="0"/>
        </a:xfrm>
      </p:grpSpPr>
      <p:sp>
        <p:nvSpPr>
          <p:cNvPr id="74" name="Google Shape;74;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5" name="Google Shape;75;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76" name="Google Shape;7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1" Type="http://schemas.openxmlformats.org/officeDocument/2006/relationships/slide" Target="/ppt/slides/slide12.xml"/><Relationship Id="rId10"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9.png"/><Relationship Id="rId4" Type="http://schemas.openxmlformats.org/officeDocument/2006/relationships/slide" Target="/ppt/slides/slide10.xml"/><Relationship Id="rId9" Type="http://schemas.openxmlformats.org/officeDocument/2006/relationships/slide" Target="/ppt/slides/slide7.xml"/><Relationship Id="rId5" Type="http://schemas.openxmlformats.org/officeDocument/2006/relationships/slide" Target="/ppt/slides/slide12.xml"/><Relationship Id="rId6" Type="http://schemas.openxmlformats.org/officeDocument/2006/relationships/image" Target="../media/image9.png"/><Relationship Id="rId7" Type="http://schemas.openxmlformats.org/officeDocument/2006/relationships/slide" Target="/ppt/slides/slide9.xml"/><Relationship Id="rId8" Type="http://schemas.openxmlformats.org/officeDocument/2006/relationships/slide" Target="/ppt/slides/slide11.xml"/></Relationships>
</file>

<file path=ppt/slides/_rels/slide11.xml.rels><?xml version="1.0" encoding="UTF-8" standalone="yes"?><Relationships xmlns="http://schemas.openxmlformats.org/package/2006/relationships"><Relationship Id="rId10" Type="http://schemas.openxmlformats.org/officeDocument/2006/relationships/slide" Target="/ppt/slides/slide12.xml"/><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7.png"/><Relationship Id="rId4" Type="http://schemas.openxmlformats.org/officeDocument/2006/relationships/slide" Target="/ppt/slides/slide10.xml"/><Relationship Id="rId9" Type="http://schemas.openxmlformats.org/officeDocument/2006/relationships/slide" Target="/ppt/slides/slide12.xml"/><Relationship Id="rId5" Type="http://schemas.openxmlformats.org/officeDocument/2006/relationships/slide" Target="/ppt/slides/slide12.xml"/><Relationship Id="rId6" Type="http://schemas.openxmlformats.org/officeDocument/2006/relationships/slide" Target="/ppt/slides/slide9.xml"/><Relationship Id="rId7" Type="http://schemas.openxmlformats.org/officeDocument/2006/relationships/slide" Target="/ppt/slides/slide7.xml"/><Relationship Id="rId8"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slide" Target="/ppt/slides/slide10.xml"/><Relationship Id="rId9" Type="http://schemas.openxmlformats.org/officeDocument/2006/relationships/slide" Target="/ppt/slides/slide10.xml"/><Relationship Id="rId5" Type="http://schemas.openxmlformats.org/officeDocument/2006/relationships/slide" Target="/ppt/slides/slide9.xml"/><Relationship Id="rId6" Type="http://schemas.openxmlformats.org/officeDocument/2006/relationships/slide" Target="/ppt/slides/slide7.xml"/><Relationship Id="rId7" Type="http://schemas.openxmlformats.org/officeDocument/2006/relationships/image" Target="../media/image12.png"/><Relationship Id="rId8" Type="http://schemas.openxmlformats.org/officeDocument/2006/relationships/slide" Target="/ppt/slid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slide" Target="/ppt/slides/slide14.xml"/><Relationship Id="rId5" Type="http://schemas.openxmlformats.org/officeDocument/2006/relationships/slide" Target="/ppt/slides/slide9.xml"/><Relationship Id="rId6" Type="http://schemas.openxmlformats.org/officeDocument/2006/relationships/slide" Target="/ppt/slides/slide83.xml"/><Relationship Id="rId7" Type="http://schemas.openxmlformats.org/officeDocument/2006/relationships/slide" Target="/ppt/slides/slide7.xml"/><Relationship Id="rId8"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slide" Target="/ppt/slides/slide13.xml"/><Relationship Id="rId5" Type="http://schemas.openxmlformats.org/officeDocument/2006/relationships/slide" Target="/ppt/slides/slide82.xml"/><Relationship Id="rId6" Type="http://schemas.openxmlformats.org/officeDocument/2006/relationships/slide" Target="/ppt/slides/slide9.xml"/><Relationship Id="rId7" Type="http://schemas.openxmlformats.org/officeDocument/2006/relationships/slide" Target="/ppt/slides/slide7.xml"/><Relationship Id="rId8" Type="http://schemas.openxmlformats.org/officeDocument/2006/relationships/image" Target="../media/image12.png"/></Relationships>
</file>

<file path=ppt/slides/_rels/slide15.xml.rels><?xml version="1.0" encoding="UTF-8" standalone="yes"?><Relationships xmlns="http://schemas.openxmlformats.org/package/2006/relationships"><Relationship Id="rId20" Type="http://schemas.openxmlformats.org/officeDocument/2006/relationships/image" Target="../media/image12.png"/><Relationship Id="rId11" Type="http://schemas.openxmlformats.org/officeDocument/2006/relationships/slide" Target="/ppt/slides/slide17.xml"/><Relationship Id="rId22" Type="http://schemas.openxmlformats.org/officeDocument/2006/relationships/slide" Target="/ppt/slides/slide15.xml"/><Relationship Id="rId10" Type="http://schemas.openxmlformats.org/officeDocument/2006/relationships/slide" Target="/ppt/slides/slide17.xml"/><Relationship Id="rId21" Type="http://schemas.openxmlformats.org/officeDocument/2006/relationships/slide" Target="/ppt/slides/slide16.xml"/><Relationship Id="rId13" Type="http://schemas.openxmlformats.org/officeDocument/2006/relationships/slide" Target="/ppt/slides/slide24.xml"/><Relationship Id="rId12" Type="http://schemas.openxmlformats.org/officeDocument/2006/relationships/slide" Target="/ppt/slides/slide24.xml"/><Relationship Id="rId23" Type="http://schemas.openxmlformats.org/officeDocument/2006/relationships/slide" Target="/ppt/slides/slide20.xml"/><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slide" Target="/ppt/slides/slide15.xml"/><Relationship Id="rId4" Type="http://schemas.openxmlformats.org/officeDocument/2006/relationships/slide" Target="/ppt/slides/slide17.xml"/><Relationship Id="rId9" Type="http://schemas.openxmlformats.org/officeDocument/2006/relationships/slide" Target="/ppt/slides/slide17.xml"/><Relationship Id="rId15" Type="http://schemas.openxmlformats.org/officeDocument/2006/relationships/slide" Target="/ppt/slides/slide17.xml"/><Relationship Id="rId14" Type="http://schemas.openxmlformats.org/officeDocument/2006/relationships/slide" Target="/ppt/slides/slide23.xml"/><Relationship Id="rId17" Type="http://schemas.openxmlformats.org/officeDocument/2006/relationships/slide" Target="/ppt/slides/slide24.xml"/><Relationship Id="rId16" Type="http://schemas.openxmlformats.org/officeDocument/2006/relationships/slide" Target="/ppt/slides/slide23.xml"/><Relationship Id="rId5" Type="http://schemas.openxmlformats.org/officeDocument/2006/relationships/slide" Target="/ppt/slides/slide20.xml"/><Relationship Id="rId19" Type="http://schemas.openxmlformats.org/officeDocument/2006/relationships/slide" Target="/ppt/slides/slide7.xml"/><Relationship Id="rId6" Type="http://schemas.openxmlformats.org/officeDocument/2006/relationships/slide" Target="/ppt/slides/slide16.xml"/><Relationship Id="rId18" Type="http://schemas.openxmlformats.org/officeDocument/2006/relationships/slide" Target="/ppt/slides/slide16.xml"/><Relationship Id="rId7" Type="http://schemas.openxmlformats.org/officeDocument/2006/relationships/slide" Target="/ppt/slides/slide16.xml"/><Relationship Id="rId8" Type="http://schemas.openxmlformats.org/officeDocument/2006/relationships/slide" Target="/ppt/slides/slide16.xml"/></Relationships>
</file>

<file path=ppt/slides/_rels/slide16.xml.rels><?xml version="1.0" encoding="UTF-8" standalone="yes"?><Relationships xmlns="http://schemas.openxmlformats.org/package/2006/relationships"><Relationship Id="rId10" Type="http://schemas.openxmlformats.org/officeDocument/2006/relationships/slide" Target="/ppt/slides/slide23.xml"/><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slide" Target="/ppt/slides/slide15.xml"/><Relationship Id="rId9" Type="http://schemas.openxmlformats.org/officeDocument/2006/relationships/slide" Target="/ppt/slides/slide17.xml"/><Relationship Id="rId5" Type="http://schemas.openxmlformats.org/officeDocument/2006/relationships/slide" Target="/ppt/slides/slide7.xml"/><Relationship Id="rId6" Type="http://schemas.openxmlformats.org/officeDocument/2006/relationships/image" Target="../media/image12.png"/><Relationship Id="rId7" Type="http://schemas.openxmlformats.org/officeDocument/2006/relationships/slide" Target="/ppt/slides/slide17.xml"/><Relationship Id="rId8" Type="http://schemas.openxmlformats.org/officeDocument/2006/relationships/slide" Target="/ppt/slides/slide23.xml"/></Relationships>
</file>

<file path=ppt/slides/_rels/slide17.xml.rels><?xml version="1.0" encoding="UTF-8" standalone="yes"?><Relationships xmlns="http://schemas.openxmlformats.org/package/2006/relationships"><Relationship Id="rId11" Type="http://schemas.openxmlformats.org/officeDocument/2006/relationships/slide" Target="/ppt/slides/slide18.xml"/><Relationship Id="rId10" Type="http://schemas.openxmlformats.org/officeDocument/2006/relationships/slide" Target="/ppt/slides/slide18.xm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hyperlink" Target="https://www.dcd.ugent.be/sites/default/files/2019-08/Avondrituelen-%20tanden%20poetsen%20-%20kledij%20klaarleggen%20-%20douchen.pdf" TargetMode="External"/><Relationship Id="rId9" Type="http://schemas.openxmlformats.org/officeDocument/2006/relationships/slide" Target="/ppt/slides/slide16.xml"/><Relationship Id="rId5" Type="http://schemas.openxmlformats.org/officeDocument/2006/relationships/slide" Target="/ppt/slides/slide23.xml"/><Relationship Id="rId6" Type="http://schemas.openxmlformats.org/officeDocument/2006/relationships/slide" Target="/ppt/slides/slide52.xml"/><Relationship Id="rId7" Type="http://schemas.openxmlformats.org/officeDocument/2006/relationships/image" Target="../media/image9.png"/><Relationship Id="rId8" Type="http://schemas.openxmlformats.org/officeDocument/2006/relationships/slide" Target="/ppt/slides/slide23.xml"/></Relationships>
</file>

<file path=ppt/slides/_rels/slide18.xml.rels><?xml version="1.0" encoding="UTF-8" standalone="yes"?><Relationships xmlns="http://schemas.openxmlformats.org/package/2006/relationships"><Relationship Id="rId11" Type="http://schemas.openxmlformats.org/officeDocument/2006/relationships/slide" Target="/ppt/slides/slide16.xml"/><Relationship Id="rId10" Type="http://schemas.openxmlformats.org/officeDocument/2006/relationships/slide" Target="/ppt/slides/slide23.xml"/><Relationship Id="rId12" Type="http://schemas.openxmlformats.org/officeDocument/2006/relationships/hyperlink" Target="https://www.dcd.ugent.be/sites/default/files/2019-08/Avondrituelen-%20tanden%20poetsen%20-%20kledij%20klaarleggen%20-%20douchen.pdf"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slide" Target="/ppt/slides/slide15.xml"/><Relationship Id="rId9" Type="http://schemas.openxmlformats.org/officeDocument/2006/relationships/image" Target="../media/image12.png"/><Relationship Id="rId5" Type="http://schemas.openxmlformats.org/officeDocument/2006/relationships/slide" Target="/ppt/slides/slide23.xml"/><Relationship Id="rId6" Type="http://schemas.openxmlformats.org/officeDocument/2006/relationships/slide" Target="/ppt/slides/slide52.xml"/><Relationship Id="rId7" Type="http://schemas.openxmlformats.org/officeDocument/2006/relationships/image" Target="../media/image9.png"/><Relationship Id="rId8" Type="http://schemas.openxmlformats.org/officeDocument/2006/relationships/slide" Target="/ppt/slid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slide" Target="/ppt/slides/slide23.xml"/><Relationship Id="rId5" Type="http://schemas.openxmlformats.org/officeDocument/2006/relationships/image" Target="../media/image26.png"/><Relationship Id="rId6" Type="http://schemas.openxmlformats.org/officeDocument/2006/relationships/slide" Target="/ppt/slides/slide7.xml"/><Relationship Id="rId7" Type="http://schemas.openxmlformats.org/officeDocument/2006/relationships/image" Target="../media/image12.png"/><Relationship Id="rId8" Type="http://schemas.openxmlformats.org/officeDocument/2006/relationships/slide" Target="/ppt/slid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0" Type="http://schemas.openxmlformats.org/officeDocument/2006/relationships/slide" Target="/ppt/slides/slide21.xm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slide" Target="/ppt/slides/slide15.xml"/><Relationship Id="rId4" Type="http://schemas.openxmlformats.org/officeDocument/2006/relationships/image" Target="../media/image9.png"/><Relationship Id="rId9" Type="http://schemas.openxmlformats.org/officeDocument/2006/relationships/hyperlink" Target="https://www.dcd.ugent.be/sites/default/files/2019-08/Avondrituelen-%20tanden%20poetsen%20-%20kledij%20klaarleggen%20-%20douchen.pdf" TargetMode="External"/><Relationship Id="rId5" Type="http://schemas.openxmlformats.org/officeDocument/2006/relationships/slide" Target="/ppt/slides/slide23.xml"/><Relationship Id="rId6" Type="http://schemas.openxmlformats.org/officeDocument/2006/relationships/slide" Target="/ppt/slides/slide16.xml"/><Relationship Id="rId7" Type="http://schemas.openxmlformats.org/officeDocument/2006/relationships/image" Target="../media/image23.png"/><Relationship Id="rId8" Type="http://schemas.openxmlformats.org/officeDocument/2006/relationships/slide" Target="/ppt/slides/slide21.xml"/></Relationships>
</file>

<file path=ppt/slides/_rels/slide21.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slide" Target="/ppt/slides/slide7.xml"/><Relationship Id="rId12" Type="http://schemas.openxmlformats.org/officeDocument/2006/relationships/hyperlink" Target="https://www.dcd.ugent.be/sites/default/files/2019-08/Avondrituelen-%20tanden%20poetsen%20-%20kledij%20klaarleggen%20-%20douchen.pdf" TargetMode="External"/><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slide" Target="/ppt/slides/slide15.xml"/><Relationship Id="rId4" Type="http://schemas.openxmlformats.org/officeDocument/2006/relationships/image" Target="../media/image9.png"/><Relationship Id="rId9" Type="http://schemas.openxmlformats.org/officeDocument/2006/relationships/slide" Target="/ppt/slides/slide15.xml"/><Relationship Id="rId5" Type="http://schemas.openxmlformats.org/officeDocument/2006/relationships/slide" Target="/ppt/slides/slide23.xml"/><Relationship Id="rId6" Type="http://schemas.openxmlformats.org/officeDocument/2006/relationships/slide" Target="/ppt/slides/slide16.xml"/><Relationship Id="rId7" Type="http://schemas.openxmlformats.org/officeDocument/2006/relationships/slide" Target="/ppt/slides/slide61.xml"/><Relationship Id="rId8"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slide" Target="/ppt/slides/slide15.xml"/><Relationship Id="rId6" Type="http://schemas.openxmlformats.org/officeDocument/2006/relationships/slide" Target="/ppt/slides/slide7.xml"/><Relationship Id="rId7" Type="http://schemas.openxmlformats.org/officeDocument/2006/relationships/image" Target="../media/image12.png"/></Relationships>
</file>

<file path=ppt/slides/_rels/slide23.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slide" Target="/ppt/slides/slide7.xml"/><Relationship Id="rId13" Type="http://schemas.openxmlformats.org/officeDocument/2006/relationships/slide" Target="/ppt/slides/slide16.xml"/><Relationship Id="rId12" Type="http://schemas.openxmlformats.org/officeDocument/2006/relationships/slide" Target="/ppt/slides/slide17.xml"/><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92.jpg"/><Relationship Id="rId9" Type="http://schemas.openxmlformats.org/officeDocument/2006/relationships/image" Target="../media/image9.png"/><Relationship Id="rId5" Type="http://schemas.openxmlformats.org/officeDocument/2006/relationships/slide" Target="/ppt/slides/slide15.xml"/><Relationship Id="rId6" Type="http://schemas.openxmlformats.org/officeDocument/2006/relationships/hyperlink" Target="http://www.dcd.ugent.be/sites/default/files/2017-12/Van_Kop_Tot_Teen_voor_ouders_0.pdf" TargetMode="External"/><Relationship Id="rId7" Type="http://schemas.openxmlformats.org/officeDocument/2006/relationships/slide" Target="/ppt/slides/slide17.xml"/><Relationship Id="rId8" Type="http://schemas.openxmlformats.org/officeDocument/2006/relationships/slide" Target="/ppt/slides/slide52.xml"/></Relationships>
</file>

<file path=ppt/slides/_rels/slide24.xml.rels><?xml version="1.0" encoding="UTF-8" standalone="yes"?><Relationships xmlns="http://schemas.openxmlformats.org/package/2006/relationships"><Relationship Id="rId11" Type="http://schemas.openxmlformats.org/officeDocument/2006/relationships/slide" Target="/ppt/slides/slide26.xml"/><Relationship Id="rId10" Type="http://schemas.openxmlformats.org/officeDocument/2006/relationships/image" Target="../media/image9.png"/><Relationship Id="rId13" Type="http://schemas.openxmlformats.org/officeDocument/2006/relationships/slide" Target="/ppt/slides/slide26.xml"/><Relationship Id="rId12" Type="http://schemas.openxmlformats.org/officeDocument/2006/relationships/slide" Target="/ppt/slides/slide26.xml"/><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36.png"/><Relationship Id="rId9" Type="http://schemas.openxmlformats.org/officeDocument/2006/relationships/image" Target="../media/image34.png"/><Relationship Id="rId15" Type="http://schemas.openxmlformats.org/officeDocument/2006/relationships/hyperlink" Target="https://www.dcd.ugent.be/sites/default/files/2019-08/Avondrituelen-%20tanden%20poetsen%20-%20kledij%20klaarleggen%20-%20douchen.pdf" TargetMode="External"/><Relationship Id="rId14" Type="http://schemas.openxmlformats.org/officeDocument/2006/relationships/slide" Target="/ppt/slides/slide26.xml"/><Relationship Id="rId16" Type="http://schemas.openxmlformats.org/officeDocument/2006/relationships/slide" Target="/ppt/slides/slide25.xml"/><Relationship Id="rId5" Type="http://schemas.openxmlformats.org/officeDocument/2006/relationships/image" Target="../media/image29.png"/><Relationship Id="rId6" Type="http://schemas.openxmlformats.org/officeDocument/2006/relationships/image" Target="../media/image42.png"/><Relationship Id="rId7" Type="http://schemas.openxmlformats.org/officeDocument/2006/relationships/image" Target="../media/image31.png"/><Relationship Id="rId8"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slide" Target="/ppt/slides/slide15.xml"/><Relationship Id="rId4" Type="http://schemas.openxmlformats.org/officeDocument/2006/relationships/image" Target="../media/image27.png"/><Relationship Id="rId9" Type="http://schemas.openxmlformats.org/officeDocument/2006/relationships/image" Target="../media/image12.png"/><Relationship Id="rId5" Type="http://schemas.openxmlformats.org/officeDocument/2006/relationships/image" Target="../media/image30.png"/><Relationship Id="rId6" Type="http://schemas.openxmlformats.org/officeDocument/2006/relationships/image" Target="../media/image43.png"/><Relationship Id="rId7" Type="http://schemas.openxmlformats.org/officeDocument/2006/relationships/slide" Target="/ppt/slides/slide15.xml"/><Relationship Id="rId8" Type="http://schemas.openxmlformats.org/officeDocument/2006/relationships/slide" Target="/ppt/slid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2.png"/><Relationship Id="rId4" Type="http://schemas.openxmlformats.org/officeDocument/2006/relationships/image" Target="../media/image27.png"/><Relationship Id="rId5" Type="http://schemas.openxmlformats.org/officeDocument/2006/relationships/slide" Target="/ppt/slides/slide15.xml"/><Relationship Id="rId6" Type="http://schemas.openxmlformats.org/officeDocument/2006/relationships/slide" Target="/ppt/slides/slide7.xml"/><Relationship Id="rId7" Type="http://schemas.openxmlformats.org/officeDocument/2006/relationships/image" Target="../media/image12.png"/></Relationships>
</file>

<file path=ppt/slides/_rels/slide27.xml.rels><?xml version="1.0" encoding="UTF-8" standalone="yes"?><Relationships xmlns="http://schemas.openxmlformats.org/package/2006/relationships"><Relationship Id="rId20" Type="http://schemas.openxmlformats.org/officeDocument/2006/relationships/slide" Target="/ppt/slides/slide29.xml"/><Relationship Id="rId22" Type="http://schemas.openxmlformats.org/officeDocument/2006/relationships/image" Target="../media/image5.png"/><Relationship Id="rId21" Type="http://schemas.openxmlformats.org/officeDocument/2006/relationships/slide" Target="/ppt/slides/slide29.xml"/><Relationship Id="rId24" Type="http://schemas.openxmlformats.org/officeDocument/2006/relationships/slide" Target="/ppt/slides/slide29.xml"/><Relationship Id="rId23" Type="http://schemas.openxmlformats.org/officeDocument/2006/relationships/slide" Target="/ppt/slides/slide36.xml"/><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slide" Target="/ppt/slides/slide27.xml"/><Relationship Id="rId4" Type="http://schemas.openxmlformats.org/officeDocument/2006/relationships/slide" Target="/ppt/slides/slide32.xml"/><Relationship Id="rId9" Type="http://schemas.openxmlformats.org/officeDocument/2006/relationships/slide" Target="/ppt/slides/slide35.xml"/><Relationship Id="rId26" Type="http://schemas.openxmlformats.org/officeDocument/2006/relationships/slide" Target="/ppt/slides/slide27.xml"/><Relationship Id="rId25" Type="http://schemas.openxmlformats.org/officeDocument/2006/relationships/slide" Target="/ppt/slides/slide36.xml"/><Relationship Id="rId5" Type="http://schemas.openxmlformats.org/officeDocument/2006/relationships/slide" Target="/ppt/slides/slide7.xml"/><Relationship Id="rId6" Type="http://schemas.openxmlformats.org/officeDocument/2006/relationships/image" Target="../media/image12.png"/><Relationship Id="rId7" Type="http://schemas.openxmlformats.org/officeDocument/2006/relationships/slide" Target="/ppt/slides/slide28.xml"/><Relationship Id="rId8" Type="http://schemas.openxmlformats.org/officeDocument/2006/relationships/slide" Target="/ppt/slides/slide34.xml"/><Relationship Id="rId11" Type="http://schemas.openxmlformats.org/officeDocument/2006/relationships/slide" Target="/ppt/slides/slide35.xml"/><Relationship Id="rId10" Type="http://schemas.openxmlformats.org/officeDocument/2006/relationships/slide" Target="/ppt/slides/slide35.xml"/><Relationship Id="rId13" Type="http://schemas.openxmlformats.org/officeDocument/2006/relationships/image" Target="../media/image7.png"/><Relationship Id="rId12" Type="http://schemas.openxmlformats.org/officeDocument/2006/relationships/slide" Target="/ppt/slides/slide34.xml"/><Relationship Id="rId15" Type="http://schemas.openxmlformats.org/officeDocument/2006/relationships/slide" Target="/ppt/slides/slide33.xml"/><Relationship Id="rId14" Type="http://schemas.openxmlformats.org/officeDocument/2006/relationships/slide" Target="/ppt/slides/slide33.xml"/><Relationship Id="rId17" Type="http://schemas.openxmlformats.org/officeDocument/2006/relationships/slide" Target="/ppt/slides/slide36.xml"/><Relationship Id="rId16" Type="http://schemas.openxmlformats.org/officeDocument/2006/relationships/image" Target="../media/image8.png"/><Relationship Id="rId19" Type="http://schemas.openxmlformats.org/officeDocument/2006/relationships/slide" Target="/ppt/slides/slide32.xml"/><Relationship Id="rId18" Type="http://schemas.openxmlformats.org/officeDocument/2006/relationships/slide" Target="/ppt/slides/slide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0.png"/><Relationship Id="rId4" Type="http://schemas.openxmlformats.org/officeDocument/2006/relationships/slide" Target="/ppt/slides/slide27.xml"/><Relationship Id="rId9" Type="http://schemas.openxmlformats.org/officeDocument/2006/relationships/slide" Target="/ppt/slides/slide33.xml"/><Relationship Id="rId5" Type="http://schemas.openxmlformats.org/officeDocument/2006/relationships/image" Target="../media/image5.png"/><Relationship Id="rId6" Type="http://schemas.openxmlformats.org/officeDocument/2006/relationships/slide" Target="/ppt/slides/slide29.xml"/><Relationship Id="rId7" Type="http://schemas.openxmlformats.org/officeDocument/2006/relationships/slide" Target="/ppt/slides/slide32.xml"/><Relationship Id="rId8" Type="http://schemas.openxmlformats.org/officeDocument/2006/relationships/slide" Target="/ppt/slides/slide33.xml"/><Relationship Id="rId11" Type="http://schemas.openxmlformats.org/officeDocument/2006/relationships/slide" Target="/ppt/slides/slide35.xml"/><Relationship Id="rId10" Type="http://schemas.openxmlformats.org/officeDocument/2006/relationships/slide" Target="/ppt/slides/slide34.xml"/><Relationship Id="rId13" Type="http://schemas.openxmlformats.org/officeDocument/2006/relationships/image" Target="../media/image12.png"/><Relationship Id="rId12" Type="http://schemas.openxmlformats.org/officeDocument/2006/relationships/slide" Target="/ppt/slides/slide7.xml"/><Relationship Id="rId15" Type="http://schemas.openxmlformats.org/officeDocument/2006/relationships/slide" Target="/ppt/slides/slide32.xml"/><Relationship Id="rId14" Type="http://schemas.openxmlformats.org/officeDocument/2006/relationships/slide" Target="/ppt/slides/slide29.xml"/><Relationship Id="rId17" Type="http://schemas.openxmlformats.org/officeDocument/2006/relationships/slide" Target="/ppt/slides/slide34.xml"/><Relationship Id="rId16" Type="http://schemas.openxmlformats.org/officeDocument/2006/relationships/slide" Target="/ppt/slides/slide33.xml"/></Relationships>
</file>

<file path=ppt/slides/_rels/slide29.xml.rels><?xml version="1.0" encoding="UTF-8" standalone="yes"?><Relationships xmlns="http://schemas.openxmlformats.org/package/2006/relationships"><Relationship Id="rId20" Type="http://schemas.openxmlformats.org/officeDocument/2006/relationships/slide" Target="/ppt/slides/slide34.xml"/><Relationship Id="rId22" Type="http://schemas.openxmlformats.org/officeDocument/2006/relationships/slide" Target="/ppt/slides/slide30.xml"/><Relationship Id="rId21" Type="http://schemas.openxmlformats.org/officeDocument/2006/relationships/slide" Target="/ppt/slides/slide28.xml"/><Relationship Id="rId23" Type="http://schemas.openxmlformats.org/officeDocument/2006/relationships/image" Target="../media/image45.png"/><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5.png"/><Relationship Id="rId4" Type="http://schemas.openxmlformats.org/officeDocument/2006/relationships/slide" Target="/ppt/slides/slide27.xml"/><Relationship Id="rId9" Type="http://schemas.openxmlformats.org/officeDocument/2006/relationships/image" Target="../media/image41.png"/><Relationship Id="rId5" Type="http://schemas.openxmlformats.org/officeDocument/2006/relationships/image" Target="../media/image5.png"/><Relationship Id="rId6" Type="http://schemas.openxmlformats.org/officeDocument/2006/relationships/slide" Target="/ppt/slides/slide31.xml"/><Relationship Id="rId7" Type="http://schemas.openxmlformats.org/officeDocument/2006/relationships/image" Target="../media/image38.png"/><Relationship Id="rId8" Type="http://schemas.openxmlformats.org/officeDocument/2006/relationships/slide" Target="/ppt/slides/slide30.xml"/><Relationship Id="rId11" Type="http://schemas.openxmlformats.org/officeDocument/2006/relationships/slide" Target="/ppt/slides/slide29.xml"/><Relationship Id="rId10" Type="http://schemas.openxmlformats.org/officeDocument/2006/relationships/image" Target="../media/image9.png"/><Relationship Id="rId13" Type="http://schemas.openxmlformats.org/officeDocument/2006/relationships/slide" Target="/ppt/slides/slide33.xml"/><Relationship Id="rId12" Type="http://schemas.openxmlformats.org/officeDocument/2006/relationships/slide" Target="/ppt/slides/slide32.xml"/><Relationship Id="rId15" Type="http://schemas.openxmlformats.org/officeDocument/2006/relationships/slide" Target="/ppt/slides/slide28.xml"/><Relationship Id="rId14" Type="http://schemas.openxmlformats.org/officeDocument/2006/relationships/slide" Target="/ppt/slides/slide35.xml"/><Relationship Id="rId17" Type="http://schemas.openxmlformats.org/officeDocument/2006/relationships/image" Target="../media/image12.png"/><Relationship Id="rId16" Type="http://schemas.openxmlformats.org/officeDocument/2006/relationships/slide" Target="/ppt/slides/slide7.xml"/><Relationship Id="rId19" Type="http://schemas.openxmlformats.org/officeDocument/2006/relationships/slide" Target="/ppt/slides/slide33.xml"/><Relationship Id="rId18" Type="http://schemas.openxmlformats.org/officeDocument/2006/relationships/slide" Target="/ppt/slides/slide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4.xml"/><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slide" Target="/ppt/slides/slide30.xml"/><Relationship Id="rId4" Type="http://schemas.openxmlformats.org/officeDocument/2006/relationships/slide" Target="/ppt/slides/slide31.xml"/><Relationship Id="rId9" Type="http://schemas.openxmlformats.org/officeDocument/2006/relationships/slide" Target="/ppt/slides/slide30.xml"/><Relationship Id="rId5" Type="http://schemas.openxmlformats.org/officeDocument/2006/relationships/image" Target="../media/image38.png"/><Relationship Id="rId6" Type="http://schemas.openxmlformats.org/officeDocument/2006/relationships/image" Target="../media/image9.png"/><Relationship Id="rId7" Type="http://schemas.openxmlformats.org/officeDocument/2006/relationships/slide" Target="/ppt/slides/slide29.xml"/><Relationship Id="rId8" Type="http://schemas.openxmlformats.org/officeDocument/2006/relationships/image" Target="../media/image33.png"/><Relationship Id="rId11" Type="http://schemas.openxmlformats.org/officeDocument/2006/relationships/slide" Target="/ppt/slides/slide7.xml"/><Relationship Id="rId10" Type="http://schemas.openxmlformats.org/officeDocument/2006/relationships/slide" Target="/ppt/slides/slide30.xml"/><Relationship Id="rId13" Type="http://schemas.openxmlformats.org/officeDocument/2006/relationships/image" Target="../media/image41.png"/><Relationship Id="rId12" Type="http://schemas.openxmlformats.org/officeDocument/2006/relationships/image" Target="../media/image12.png"/><Relationship Id="rId14"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slide" Target="/ppt/slides/slide31.xml"/><Relationship Id="rId4" Type="http://schemas.openxmlformats.org/officeDocument/2006/relationships/image" Target="../media/image38.png"/><Relationship Id="rId9" Type="http://schemas.openxmlformats.org/officeDocument/2006/relationships/image" Target="../media/image33.png"/><Relationship Id="rId5" Type="http://schemas.openxmlformats.org/officeDocument/2006/relationships/slide" Target="/ppt/slides/slide31.xml"/><Relationship Id="rId6" Type="http://schemas.openxmlformats.org/officeDocument/2006/relationships/slide" Target="/ppt/slides/slide7.xml"/><Relationship Id="rId7" Type="http://schemas.openxmlformats.org/officeDocument/2006/relationships/image" Target="../media/image12.png"/><Relationship Id="rId8" Type="http://schemas.openxmlformats.org/officeDocument/2006/relationships/slide" Target="/ppt/slides/slide29.xml"/><Relationship Id="rId11" Type="http://schemas.openxmlformats.org/officeDocument/2006/relationships/slide" Target="/ppt/slides/slide30.xml"/><Relationship Id="rId10" Type="http://schemas.openxmlformats.org/officeDocument/2006/relationships/image" Target="../media/image9.png"/><Relationship Id="rId13" Type="http://schemas.openxmlformats.org/officeDocument/2006/relationships/slide" Target="/ppt/slides/slide31.xml"/><Relationship Id="rId12" Type="http://schemas.openxmlformats.org/officeDocument/2006/relationships/image" Target="../media/image41.png"/><Relationship Id="rId15" Type="http://schemas.openxmlformats.org/officeDocument/2006/relationships/slide" Target="/ppt/slides/slide30.xml"/><Relationship Id="rId14" Type="http://schemas.openxmlformats.org/officeDocument/2006/relationships/slide" Target="/ppt/slides/slide31.xml"/><Relationship Id="rId16"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6.png"/><Relationship Id="rId4" Type="http://schemas.openxmlformats.org/officeDocument/2006/relationships/slide" Target="/ppt/slides/slide27.xml"/><Relationship Id="rId9" Type="http://schemas.openxmlformats.org/officeDocument/2006/relationships/slide" Target="/ppt/slides/slide28.xml"/><Relationship Id="rId5" Type="http://schemas.openxmlformats.org/officeDocument/2006/relationships/slide" Target="/ppt/slides/slide29.xml"/><Relationship Id="rId6" Type="http://schemas.openxmlformats.org/officeDocument/2006/relationships/slide" Target="/ppt/slides/slide32.xml"/><Relationship Id="rId7" Type="http://schemas.openxmlformats.org/officeDocument/2006/relationships/slide" Target="/ppt/slides/slide33.xml"/><Relationship Id="rId8" Type="http://schemas.openxmlformats.org/officeDocument/2006/relationships/slide" Target="/ppt/slides/slide35.xml"/><Relationship Id="rId11" Type="http://schemas.openxmlformats.org/officeDocument/2006/relationships/image" Target="../media/image12.png"/><Relationship Id="rId10" Type="http://schemas.openxmlformats.org/officeDocument/2006/relationships/slide" Target="/ppt/slides/slide7.xml"/><Relationship Id="rId13" Type="http://schemas.openxmlformats.org/officeDocument/2006/relationships/slide" Target="/ppt/slides/slide33.xml"/><Relationship Id="rId12" Type="http://schemas.openxmlformats.org/officeDocument/2006/relationships/slide" Target="/ppt/slides/slide29.xml"/><Relationship Id="rId15" Type="http://schemas.openxmlformats.org/officeDocument/2006/relationships/slide" Target="/ppt/slides/slide28.xml"/><Relationship Id="rId14" Type="http://schemas.openxmlformats.org/officeDocument/2006/relationships/slide" Target="/ppt/slides/slide34.xml"/></Relationships>
</file>

<file path=ppt/slides/_rels/slide33.xml.rels><?xml version="1.0" encoding="UTF-8" standalone="yes"?><Relationships xmlns="http://schemas.openxmlformats.org/package/2006/relationships"><Relationship Id="rId20" Type="http://schemas.openxmlformats.org/officeDocument/2006/relationships/slide" Target="/ppt/slides/slide28.xml"/><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80.png"/><Relationship Id="rId4" Type="http://schemas.openxmlformats.org/officeDocument/2006/relationships/slide" Target="/ppt/slides/slide27.xml"/><Relationship Id="rId9" Type="http://schemas.openxmlformats.org/officeDocument/2006/relationships/slide" Target="/ppt/slides/slide33.xml"/><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slide" Target="/ppt/slides/slide29.xml"/><Relationship Id="rId8" Type="http://schemas.openxmlformats.org/officeDocument/2006/relationships/slide" Target="/ppt/slides/slide32.xml"/><Relationship Id="rId11" Type="http://schemas.openxmlformats.org/officeDocument/2006/relationships/slide" Target="/ppt/slides/slide35.xml"/><Relationship Id="rId10" Type="http://schemas.openxmlformats.org/officeDocument/2006/relationships/slide" Target="/ppt/slides/slide34.xml"/><Relationship Id="rId13" Type="http://schemas.openxmlformats.org/officeDocument/2006/relationships/slide" Target="/ppt/slides/slide28.xml"/><Relationship Id="rId12" Type="http://schemas.openxmlformats.org/officeDocument/2006/relationships/slide" Target="/ppt/slides/slide29.xml"/><Relationship Id="rId15" Type="http://schemas.openxmlformats.org/officeDocument/2006/relationships/slide" Target="/ppt/slides/slide7.xml"/><Relationship Id="rId14" Type="http://schemas.openxmlformats.org/officeDocument/2006/relationships/image" Target="../media/image9.png"/><Relationship Id="rId17" Type="http://schemas.openxmlformats.org/officeDocument/2006/relationships/slide" Target="/ppt/slides/slide29.xml"/><Relationship Id="rId16" Type="http://schemas.openxmlformats.org/officeDocument/2006/relationships/image" Target="../media/image12.png"/><Relationship Id="rId19" Type="http://schemas.openxmlformats.org/officeDocument/2006/relationships/slide" Target="/ppt/slides/slide34.xml"/><Relationship Id="rId18" Type="http://schemas.openxmlformats.org/officeDocument/2006/relationships/slide" Target="/ppt/slid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4.png"/><Relationship Id="rId4" Type="http://schemas.openxmlformats.org/officeDocument/2006/relationships/slide" Target="/ppt/slides/slide27.xml"/><Relationship Id="rId9" Type="http://schemas.openxmlformats.org/officeDocument/2006/relationships/slide" Target="/ppt/slides/slide34.xml"/><Relationship Id="rId5" Type="http://schemas.openxmlformats.org/officeDocument/2006/relationships/image" Target="../media/image7.png"/><Relationship Id="rId6" Type="http://schemas.openxmlformats.org/officeDocument/2006/relationships/slide" Target="/ppt/slides/slide29.xml"/><Relationship Id="rId7" Type="http://schemas.openxmlformats.org/officeDocument/2006/relationships/slide" Target="/ppt/slides/slide32.xml"/><Relationship Id="rId8" Type="http://schemas.openxmlformats.org/officeDocument/2006/relationships/slide" Target="/ppt/slides/slide33.xml"/><Relationship Id="rId11" Type="http://schemas.openxmlformats.org/officeDocument/2006/relationships/slide" Target="/ppt/slides/slide28.xml"/><Relationship Id="rId10" Type="http://schemas.openxmlformats.org/officeDocument/2006/relationships/slide" Target="/ppt/slides/slide35.xml"/><Relationship Id="rId13" Type="http://schemas.openxmlformats.org/officeDocument/2006/relationships/image" Target="../media/image12.png"/><Relationship Id="rId12" Type="http://schemas.openxmlformats.org/officeDocument/2006/relationships/slide" Target="/ppt/slides/slide7.xml"/><Relationship Id="rId15" Type="http://schemas.openxmlformats.org/officeDocument/2006/relationships/slide" Target="/ppt/slides/slide32.xml"/><Relationship Id="rId14" Type="http://schemas.openxmlformats.org/officeDocument/2006/relationships/slide" Target="/ppt/slides/slide29.xml"/><Relationship Id="rId17" Type="http://schemas.openxmlformats.org/officeDocument/2006/relationships/slide" Target="/ppt/slides/slide28.xml"/><Relationship Id="rId16" Type="http://schemas.openxmlformats.org/officeDocument/2006/relationships/slide" Target="/ppt/slid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78.png"/><Relationship Id="rId4" Type="http://schemas.openxmlformats.org/officeDocument/2006/relationships/slide" Target="/ppt/slides/slide27.xml"/><Relationship Id="rId9" Type="http://schemas.openxmlformats.org/officeDocument/2006/relationships/slide" Target="/ppt/slides/slide35.xml"/><Relationship Id="rId5" Type="http://schemas.openxmlformats.org/officeDocument/2006/relationships/slide" Target="/ppt/slides/slide29.xml"/><Relationship Id="rId6" Type="http://schemas.openxmlformats.org/officeDocument/2006/relationships/slide" Target="/ppt/slides/slide32.xml"/><Relationship Id="rId7" Type="http://schemas.openxmlformats.org/officeDocument/2006/relationships/slide" Target="/ppt/slides/slide33.xml"/><Relationship Id="rId8" Type="http://schemas.openxmlformats.org/officeDocument/2006/relationships/slide" Target="/ppt/slides/slide34.xml"/><Relationship Id="rId11" Type="http://schemas.openxmlformats.org/officeDocument/2006/relationships/slide" Target="/ppt/slides/slide7.xml"/><Relationship Id="rId10" Type="http://schemas.openxmlformats.org/officeDocument/2006/relationships/slide" Target="/ppt/slides/slide28.xml"/><Relationship Id="rId13" Type="http://schemas.openxmlformats.org/officeDocument/2006/relationships/slide" Target="/ppt/slides/slide29.xml"/><Relationship Id="rId12" Type="http://schemas.openxmlformats.org/officeDocument/2006/relationships/image" Target="../media/image12.png"/><Relationship Id="rId15" Type="http://schemas.openxmlformats.org/officeDocument/2006/relationships/slide" Target="/ppt/slides/slide33.xml"/><Relationship Id="rId14" Type="http://schemas.openxmlformats.org/officeDocument/2006/relationships/slide" Target="/ppt/slides/slide32.xml"/><Relationship Id="rId17" Type="http://schemas.openxmlformats.org/officeDocument/2006/relationships/slide" Target="/ppt/slides/slide28.xml"/><Relationship Id="rId16" Type="http://schemas.openxmlformats.org/officeDocument/2006/relationships/slide" Target="/ppt/slid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8.png"/><Relationship Id="rId4" Type="http://schemas.openxmlformats.org/officeDocument/2006/relationships/slide" Target="/ppt/slides/slide27.xml"/><Relationship Id="rId9" Type="http://schemas.openxmlformats.org/officeDocument/2006/relationships/slide" Target="/ppt/slides/slide35.xml"/><Relationship Id="rId5" Type="http://schemas.openxmlformats.org/officeDocument/2006/relationships/image" Target="../media/image5.png"/><Relationship Id="rId6" Type="http://schemas.openxmlformats.org/officeDocument/2006/relationships/image" Target="../media/image49.png"/><Relationship Id="rId7" Type="http://schemas.openxmlformats.org/officeDocument/2006/relationships/slide" Target="/ppt/slides/slide33.xml"/><Relationship Id="rId8" Type="http://schemas.openxmlformats.org/officeDocument/2006/relationships/slide" Target="/ppt/slides/slide34.xml"/><Relationship Id="rId11" Type="http://schemas.openxmlformats.org/officeDocument/2006/relationships/image" Target="../media/image12.png"/><Relationship Id="rId10" Type="http://schemas.openxmlformats.org/officeDocument/2006/relationships/slide" Target="/ppt/slides/slide7.xml"/><Relationship Id="rId13" Type="http://schemas.openxmlformats.org/officeDocument/2006/relationships/slide" Target="/ppt/slides/slide28.xml"/><Relationship Id="rId12" Type="http://schemas.openxmlformats.org/officeDocument/2006/relationships/slide" Target="/ppt/slid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6.png"/><Relationship Id="rId4" Type="http://schemas.openxmlformats.org/officeDocument/2006/relationships/slide" Target="/ppt/slides/slide27.xml"/><Relationship Id="rId9" Type="http://schemas.openxmlformats.org/officeDocument/2006/relationships/slide" Target="/ppt/slides/slide28.xml"/><Relationship Id="rId5" Type="http://schemas.openxmlformats.org/officeDocument/2006/relationships/slide" Target="/ppt/slides/slide29.xml"/><Relationship Id="rId6" Type="http://schemas.openxmlformats.org/officeDocument/2006/relationships/slide" Target="/ppt/slides/slide37.xml"/><Relationship Id="rId7" Type="http://schemas.openxmlformats.org/officeDocument/2006/relationships/slide" Target="/ppt/slides/slide38.xml"/><Relationship Id="rId8" Type="http://schemas.openxmlformats.org/officeDocument/2006/relationships/slide" Target="/ppt/slides/slide40.xml"/><Relationship Id="rId11" Type="http://schemas.openxmlformats.org/officeDocument/2006/relationships/image" Target="../media/image12.png"/><Relationship Id="rId10" Type="http://schemas.openxmlformats.org/officeDocument/2006/relationships/slide" Target="/ppt/slides/slide7.xml"/><Relationship Id="rId13" Type="http://schemas.openxmlformats.org/officeDocument/2006/relationships/slide" Target="/ppt/slides/slide38.xml"/><Relationship Id="rId12" Type="http://schemas.openxmlformats.org/officeDocument/2006/relationships/slide" Target="/ppt/slides/slide29.xml"/><Relationship Id="rId15" Type="http://schemas.openxmlformats.org/officeDocument/2006/relationships/slide" Target="/ppt/slides/slide28.xml"/><Relationship Id="rId14" Type="http://schemas.openxmlformats.org/officeDocument/2006/relationships/slide" Target="/ppt/slides/slide39.xml"/></Relationships>
</file>

<file path=ppt/slides/_rels/slide38.xml.rels><?xml version="1.0" encoding="UTF-8" standalone="yes"?><Relationships xmlns="http://schemas.openxmlformats.org/package/2006/relationships"><Relationship Id="rId20" Type="http://schemas.openxmlformats.org/officeDocument/2006/relationships/slide" Target="/ppt/slides/slide28.xml"/><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80.png"/><Relationship Id="rId4" Type="http://schemas.openxmlformats.org/officeDocument/2006/relationships/slide" Target="/ppt/slides/slide27.xml"/><Relationship Id="rId9" Type="http://schemas.openxmlformats.org/officeDocument/2006/relationships/slide" Target="/ppt/slides/slide38.xml"/><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slide" Target="/ppt/slides/slide29.xml"/><Relationship Id="rId8" Type="http://schemas.openxmlformats.org/officeDocument/2006/relationships/slide" Target="/ppt/slides/slide37.xml"/><Relationship Id="rId11" Type="http://schemas.openxmlformats.org/officeDocument/2006/relationships/slide" Target="/ppt/slides/slide40.xml"/><Relationship Id="rId10" Type="http://schemas.openxmlformats.org/officeDocument/2006/relationships/slide" Target="/ppt/slides/slide39.xml"/><Relationship Id="rId13" Type="http://schemas.openxmlformats.org/officeDocument/2006/relationships/slide" Target="/ppt/slides/slide28.xml"/><Relationship Id="rId12" Type="http://schemas.openxmlformats.org/officeDocument/2006/relationships/slide" Target="/ppt/slides/slide29.xml"/><Relationship Id="rId15" Type="http://schemas.openxmlformats.org/officeDocument/2006/relationships/slide" Target="/ppt/slides/slide7.xml"/><Relationship Id="rId14" Type="http://schemas.openxmlformats.org/officeDocument/2006/relationships/image" Target="../media/image9.png"/><Relationship Id="rId17" Type="http://schemas.openxmlformats.org/officeDocument/2006/relationships/slide" Target="/ppt/slides/slide29.xml"/><Relationship Id="rId16" Type="http://schemas.openxmlformats.org/officeDocument/2006/relationships/image" Target="../media/image12.png"/><Relationship Id="rId19" Type="http://schemas.openxmlformats.org/officeDocument/2006/relationships/slide" Target="/ppt/slides/slide39.xml"/><Relationship Id="rId18" Type="http://schemas.openxmlformats.org/officeDocument/2006/relationships/slide" Target="/ppt/slid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4.png"/><Relationship Id="rId4" Type="http://schemas.openxmlformats.org/officeDocument/2006/relationships/slide" Target="/ppt/slides/slide27.xml"/><Relationship Id="rId9" Type="http://schemas.openxmlformats.org/officeDocument/2006/relationships/slide" Target="/ppt/slides/slide39.xml"/><Relationship Id="rId5" Type="http://schemas.openxmlformats.org/officeDocument/2006/relationships/image" Target="../media/image7.png"/><Relationship Id="rId6" Type="http://schemas.openxmlformats.org/officeDocument/2006/relationships/slide" Target="/ppt/slides/slide29.xml"/><Relationship Id="rId7" Type="http://schemas.openxmlformats.org/officeDocument/2006/relationships/slide" Target="/ppt/slides/slide37.xml"/><Relationship Id="rId8" Type="http://schemas.openxmlformats.org/officeDocument/2006/relationships/slide" Target="/ppt/slides/slide38.xml"/><Relationship Id="rId11" Type="http://schemas.openxmlformats.org/officeDocument/2006/relationships/slide" Target="/ppt/slides/slide28.xml"/><Relationship Id="rId10" Type="http://schemas.openxmlformats.org/officeDocument/2006/relationships/slide" Target="/ppt/slides/slide40.xml"/><Relationship Id="rId13" Type="http://schemas.openxmlformats.org/officeDocument/2006/relationships/image" Target="../media/image12.png"/><Relationship Id="rId12" Type="http://schemas.openxmlformats.org/officeDocument/2006/relationships/slide" Target="/ppt/slides/slide7.xml"/><Relationship Id="rId15" Type="http://schemas.openxmlformats.org/officeDocument/2006/relationships/slide" Target="/ppt/slides/slide37.xml"/><Relationship Id="rId14" Type="http://schemas.openxmlformats.org/officeDocument/2006/relationships/slide" Target="/ppt/slides/slide29.xml"/><Relationship Id="rId17" Type="http://schemas.openxmlformats.org/officeDocument/2006/relationships/slide" Target="/ppt/slides/slide28.xml"/><Relationship Id="rId16" Type="http://schemas.openxmlformats.org/officeDocument/2006/relationships/slide" Target="/ppt/slid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slide" Target="/ppt/slides/slide4.xml"/><Relationship Id="rId5" Type="http://schemas.openxmlformats.org/officeDocument/2006/relationships/slide" Target="/ppt/slides/slide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78.png"/><Relationship Id="rId4" Type="http://schemas.openxmlformats.org/officeDocument/2006/relationships/slide" Target="/ppt/slides/slide27.xml"/><Relationship Id="rId9" Type="http://schemas.openxmlformats.org/officeDocument/2006/relationships/slide" Target="/ppt/slides/slide40.xml"/><Relationship Id="rId5" Type="http://schemas.openxmlformats.org/officeDocument/2006/relationships/slide" Target="/ppt/slides/slide29.xml"/><Relationship Id="rId6" Type="http://schemas.openxmlformats.org/officeDocument/2006/relationships/slide" Target="/ppt/slides/slide37.xml"/><Relationship Id="rId7" Type="http://schemas.openxmlformats.org/officeDocument/2006/relationships/slide" Target="/ppt/slides/slide38.xml"/><Relationship Id="rId8" Type="http://schemas.openxmlformats.org/officeDocument/2006/relationships/slide" Target="/ppt/slides/slide39.xml"/><Relationship Id="rId11" Type="http://schemas.openxmlformats.org/officeDocument/2006/relationships/slide" Target="/ppt/slides/slide7.xml"/><Relationship Id="rId10" Type="http://schemas.openxmlformats.org/officeDocument/2006/relationships/slide" Target="/ppt/slides/slide28.xml"/><Relationship Id="rId13" Type="http://schemas.openxmlformats.org/officeDocument/2006/relationships/slide" Target="/ppt/slides/slide29.xml"/><Relationship Id="rId12" Type="http://schemas.openxmlformats.org/officeDocument/2006/relationships/image" Target="../media/image12.png"/><Relationship Id="rId15" Type="http://schemas.openxmlformats.org/officeDocument/2006/relationships/slide" Target="/ppt/slides/slide38.xml"/><Relationship Id="rId14" Type="http://schemas.openxmlformats.org/officeDocument/2006/relationships/slide" Target="/ppt/slides/slide37.xml"/><Relationship Id="rId17" Type="http://schemas.openxmlformats.org/officeDocument/2006/relationships/slide" Target="/ppt/slides/slide28.xml"/><Relationship Id="rId16" Type="http://schemas.openxmlformats.org/officeDocument/2006/relationships/slide" Target="/ppt/slid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slide" Target="/ppt/slides/slide41.xml"/><Relationship Id="rId4" Type="http://schemas.openxmlformats.org/officeDocument/2006/relationships/slide" Target="/ppt/slides/slide42.xml"/><Relationship Id="rId9" Type="http://schemas.openxmlformats.org/officeDocument/2006/relationships/slide" Target="/ppt/slides/slide45.xml"/><Relationship Id="rId5" Type="http://schemas.openxmlformats.org/officeDocument/2006/relationships/slide" Target="/ppt/slides/slide42.xml"/><Relationship Id="rId6" Type="http://schemas.openxmlformats.org/officeDocument/2006/relationships/slide" Target="/ppt/slides/slide43.xml"/><Relationship Id="rId7" Type="http://schemas.openxmlformats.org/officeDocument/2006/relationships/image" Target="../media/image13.png"/><Relationship Id="rId8" Type="http://schemas.openxmlformats.org/officeDocument/2006/relationships/image" Target="../media/image11.png"/><Relationship Id="rId11" Type="http://schemas.openxmlformats.org/officeDocument/2006/relationships/slide" Target="/ppt/slides/slide43.xml"/><Relationship Id="rId10" Type="http://schemas.openxmlformats.org/officeDocument/2006/relationships/slide" Target="/ppt/slides/slide45.xml"/><Relationship Id="rId13" Type="http://schemas.openxmlformats.org/officeDocument/2006/relationships/slide" Target="/ppt/slides/slide45.xml"/><Relationship Id="rId12" Type="http://schemas.openxmlformats.org/officeDocument/2006/relationships/slide" Target="/ppt/slides/slide42.xml"/><Relationship Id="rId15" Type="http://schemas.openxmlformats.org/officeDocument/2006/relationships/image" Target="../media/image12.png"/><Relationship Id="rId14" Type="http://schemas.openxmlformats.org/officeDocument/2006/relationships/slide" Target="/ppt/slides/slide7.xml"/><Relationship Id="rId17" Type="http://schemas.openxmlformats.org/officeDocument/2006/relationships/slide" Target="/ppt/slides/slide41.xml"/><Relationship Id="rId16" Type="http://schemas.openxmlformats.org/officeDocument/2006/relationships/slide" Target="/ppt/slides/slide4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7.png"/><Relationship Id="rId4" Type="http://schemas.openxmlformats.org/officeDocument/2006/relationships/slide" Target="/ppt/slides/slide41.xml"/><Relationship Id="rId9" Type="http://schemas.openxmlformats.org/officeDocument/2006/relationships/slide" Target="/ppt/slides/slide7.xml"/><Relationship Id="rId5" Type="http://schemas.openxmlformats.org/officeDocument/2006/relationships/hyperlink" Target="http://www.dcd.ugent.be/sites/default/files/2017-12/Van_Kop_Tot_Teen_voor_ouders_0.pdf" TargetMode="External"/><Relationship Id="rId6" Type="http://schemas.openxmlformats.org/officeDocument/2006/relationships/image" Target="../media/image9.png"/><Relationship Id="rId7" Type="http://schemas.openxmlformats.org/officeDocument/2006/relationships/slide" Target="/ppt/slides/slide43.xml"/><Relationship Id="rId8" Type="http://schemas.openxmlformats.org/officeDocument/2006/relationships/slide" Target="/ppt/slides/slide45.xml"/><Relationship Id="rId11" Type="http://schemas.openxmlformats.org/officeDocument/2006/relationships/slide" Target="/ppt/slides/slide43.xml"/><Relationship Id="rId10" Type="http://schemas.openxmlformats.org/officeDocument/2006/relationships/image" Target="../media/image12.png"/><Relationship Id="rId12" Type="http://schemas.openxmlformats.org/officeDocument/2006/relationships/slide" Target="/ppt/slides/slide4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50.png"/><Relationship Id="rId4" Type="http://schemas.openxmlformats.org/officeDocument/2006/relationships/slide" Target="/ppt/slides/slide41.xml"/><Relationship Id="rId9" Type="http://schemas.openxmlformats.org/officeDocument/2006/relationships/hyperlink" Target="http://www.dcd.ugent.be/sites/default/files/2017-12/Van_Kop_Tot_Teen_voor_ouders_0.pdf" TargetMode="External"/><Relationship Id="rId5" Type="http://schemas.openxmlformats.org/officeDocument/2006/relationships/slide" Target="/ppt/slides/slide43.xml"/><Relationship Id="rId6" Type="http://schemas.openxmlformats.org/officeDocument/2006/relationships/image" Target="../media/image13.png"/><Relationship Id="rId7" Type="http://schemas.openxmlformats.org/officeDocument/2006/relationships/slide" Target="/ppt/slides/slide44.xml"/><Relationship Id="rId8" Type="http://schemas.openxmlformats.org/officeDocument/2006/relationships/image" Target="../media/image9.png"/><Relationship Id="rId11" Type="http://schemas.openxmlformats.org/officeDocument/2006/relationships/slide" Target="/ppt/slides/slide42.xml"/><Relationship Id="rId10" Type="http://schemas.openxmlformats.org/officeDocument/2006/relationships/slide" Target="/ppt/slides/slide45.xml"/><Relationship Id="rId13" Type="http://schemas.openxmlformats.org/officeDocument/2006/relationships/image" Target="../media/image12.png"/><Relationship Id="rId12" Type="http://schemas.openxmlformats.org/officeDocument/2006/relationships/slide" Target="/ppt/slides/slide7.xml"/><Relationship Id="rId15" Type="http://schemas.openxmlformats.org/officeDocument/2006/relationships/slide" Target="/ppt/slides/slide42.xml"/><Relationship Id="rId14" Type="http://schemas.openxmlformats.org/officeDocument/2006/relationships/slide" Target="/ppt/slides/slide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53.png"/><Relationship Id="rId4" Type="http://schemas.openxmlformats.org/officeDocument/2006/relationships/slide" Target="/ppt/slides/slide41.xml"/><Relationship Id="rId9" Type="http://schemas.openxmlformats.org/officeDocument/2006/relationships/slide" Target="/ppt/slides/slide42.xml"/><Relationship Id="rId5" Type="http://schemas.openxmlformats.org/officeDocument/2006/relationships/image" Target="../media/image51.png"/><Relationship Id="rId6" Type="http://schemas.openxmlformats.org/officeDocument/2006/relationships/hyperlink" Target="http://www.dcd.ugent.be/sites/default/files/2017-12/Van_Kop_Tot_Teen_voor_ouders_0.pdf" TargetMode="External"/><Relationship Id="rId7" Type="http://schemas.openxmlformats.org/officeDocument/2006/relationships/image" Target="../media/image9.png"/><Relationship Id="rId8" Type="http://schemas.openxmlformats.org/officeDocument/2006/relationships/slide" Target="/ppt/slides/slide45.xml"/><Relationship Id="rId11" Type="http://schemas.openxmlformats.org/officeDocument/2006/relationships/image" Target="../media/image12.png"/><Relationship Id="rId10" Type="http://schemas.openxmlformats.org/officeDocument/2006/relationships/slide" Target="/ppt/slides/slide7.xml"/><Relationship Id="rId13" Type="http://schemas.openxmlformats.org/officeDocument/2006/relationships/slide" Target="/ppt/slides/slide45.xml"/><Relationship Id="rId12" Type="http://schemas.openxmlformats.org/officeDocument/2006/relationships/image" Target="../media/image13.png"/><Relationship Id="rId14" Type="http://schemas.openxmlformats.org/officeDocument/2006/relationships/slide" Target="/ppt/slid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55.png"/><Relationship Id="rId4" Type="http://schemas.openxmlformats.org/officeDocument/2006/relationships/slide" Target="/ppt/slides/slide45.xml"/><Relationship Id="rId9" Type="http://schemas.openxmlformats.org/officeDocument/2006/relationships/slide" Target="/ppt/slides/slide43.xml"/><Relationship Id="rId5" Type="http://schemas.openxmlformats.org/officeDocument/2006/relationships/slide" Target="/ppt/slides/slide41.xml"/><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58.png"/><Relationship Id="rId11" Type="http://schemas.openxmlformats.org/officeDocument/2006/relationships/slide" Target="/ppt/slides/slide7.xml"/><Relationship Id="rId10" Type="http://schemas.openxmlformats.org/officeDocument/2006/relationships/slide" Target="/ppt/slides/slide42.xml"/><Relationship Id="rId13" Type="http://schemas.openxmlformats.org/officeDocument/2006/relationships/slide" Target="/ppt/slides/slide90.xml"/><Relationship Id="rId12" Type="http://schemas.openxmlformats.org/officeDocument/2006/relationships/image" Target="../media/image12.png"/><Relationship Id="rId15" Type="http://schemas.openxmlformats.org/officeDocument/2006/relationships/slide" Target="/ppt/slides/slide42.xml"/><Relationship Id="rId14" Type="http://schemas.openxmlformats.org/officeDocument/2006/relationships/slide" Target="/ppt/slid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slide" Target="/ppt/slides/slide47.xml"/><Relationship Id="rId4" Type="http://schemas.openxmlformats.org/officeDocument/2006/relationships/image" Target="../media/image6.png"/><Relationship Id="rId9" Type="http://schemas.openxmlformats.org/officeDocument/2006/relationships/image" Target="../media/image12.png"/><Relationship Id="rId5" Type="http://schemas.openxmlformats.org/officeDocument/2006/relationships/image" Target="../media/image54.png"/><Relationship Id="rId6" Type="http://schemas.openxmlformats.org/officeDocument/2006/relationships/image" Target="../media/image9.png"/><Relationship Id="rId7" Type="http://schemas.openxmlformats.org/officeDocument/2006/relationships/slide" Target="/ppt/slides/slide47.xml"/><Relationship Id="rId8" Type="http://schemas.openxmlformats.org/officeDocument/2006/relationships/slide" Target="/ppt/slides/slide7.xml"/><Relationship Id="rId11" Type="http://schemas.openxmlformats.org/officeDocument/2006/relationships/slide" Target="/ppt/slides/slide52.xml"/><Relationship Id="rId10" Type="http://schemas.openxmlformats.org/officeDocument/2006/relationships/slide" Target="/ppt/slides/slide47.xml"/><Relationship Id="rId13" Type="http://schemas.openxmlformats.org/officeDocument/2006/relationships/slide" Target="/ppt/slides/slide77.xml"/><Relationship Id="rId12" Type="http://schemas.openxmlformats.org/officeDocument/2006/relationships/slide" Target="/ppt/slides/slide62.xml"/><Relationship Id="rId15" Type="http://schemas.openxmlformats.org/officeDocument/2006/relationships/slide" Target="/ppt/slides/slide84.xml"/><Relationship Id="rId14" Type="http://schemas.openxmlformats.org/officeDocument/2006/relationships/slide" Target="/ppt/slides/slide8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70.png"/><Relationship Id="rId4" Type="http://schemas.openxmlformats.org/officeDocument/2006/relationships/image" Target="../media/image4.png"/><Relationship Id="rId5" Type="http://schemas.openxmlformats.org/officeDocument/2006/relationships/slide" Target="/ppt/slides/slide48.xml"/><Relationship Id="rId6" Type="http://schemas.openxmlformats.org/officeDocument/2006/relationships/slide" Target="/ppt/slides/slide50.xml"/><Relationship Id="rId7" Type="http://schemas.openxmlformats.org/officeDocument/2006/relationships/slide" Target="/ppt/slides/slide5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56.png"/><Relationship Id="rId4" Type="http://schemas.openxmlformats.org/officeDocument/2006/relationships/slide" Target="/ppt/slides/slide50.xml"/><Relationship Id="rId9" Type="http://schemas.openxmlformats.org/officeDocument/2006/relationships/image" Target="../media/image9.png"/><Relationship Id="rId5" Type="http://schemas.openxmlformats.org/officeDocument/2006/relationships/slide" Target="/ppt/slides/slide50.xml"/><Relationship Id="rId6" Type="http://schemas.openxmlformats.org/officeDocument/2006/relationships/slide" Target="/ppt/slides/slide48.xml"/><Relationship Id="rId7" Type="http://schemas.openxmlformats.org/officeDocument/2006/relationships/slide" Target="/ppt/slides/slide50.xml"/><Relationship Id="rId8" Type="http://schemas.openxmlformats.org/officeDocument/2006/relationships/slide" Target="/ppt/slides/slide51.xml"/><Relationship Id="rId11" Type="http://schemas.openxmlformats.org/officeDocument/2006/relationships/image" Target="../media/image6.png"/><Relationship Id="rId10" Type="http://schemas.openxmlformats.org/officeDocument/2006/relationships/slide" Target="/ppt/slides/slide46.xml"/><Relationship Id="rId12" Type="http://schemas.openxmlformats.org/officeDocument/2006/relationships/slide" Target="/ppt/slides/slide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2.png"/><Relationship Id="rId4" Type="http://schemas.openxmlformats.org/officeDocument/2006/relationships/slide" Target="/ppt/slides/slide50.xml"/><Relationship Id="rId9" Type="http://schemas.openxmlformats.org/officeDocument/2006/relationships/image" Target="../media/image6.png"/><Relationship Id="rId5" Type="http://schemas.openxmlformats.org/officeDocument/2006/relationships/slide" Target="/ppt/slides/slide48.xml"/><Relationship Id="rId6" Type="http://schemas.openxmlformats.org/officeDocument/2006/relationships/slide" Target="/ppt/slides/slide50.xml"/><Relationship Id="rId7" Type="http://schemas.openxmlformats.org/officeDocument/2006/relationships/slide" Target="/ppt/slides/slide51.xml"/><Relationship Id="rId8" Type="http://schemas.openxmlformats.org/officeDocument/2006/relationships/slide" Target="/ppt/slid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slide" Target="/ppt/slides/slide6.xml"/><Relationship Id="rId4" Type="http://schemas.openxmlformats.org/officeDocument/2006/relationships/image" Target="../media/image9.png"/><Relationship Id="rId5" Type="http://schemas.openxmlformats.org/officeDocument/2006/relationships/slide" Target="/ppt/slides/slide5.xml"/><Relationship Id="rId6" Type="http://schemas.openxmlformats.org/officeDocument/2006/relationships/slide" Target="/ppt/slides/slide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77.png"/><Relationship Id="rId4" Type="http://schemas.openxmlformats.org/officeDocument/2006/relationships/slide" Target="/ppt/slides/slide48.xml"/><Relationship Id="rId5" Type="http://schemas.openxmlformats.org/officeDocument/2006/relationships/slide" Target="/ppt/slides/slide51.xml"/><Relationship Id="rId6" Type="http://schemas.openxmlformats.org/officeDocument/2006/relationships/slide" Target="/ppt/slides/slide46.xml"/><Relationship Id="rId7" Type="http://schemas.openxmlformats.org/officeDocument/2006/relationships/image" Target="../media/image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62.png"/><Relationship Id="rId4" Type="http://schemas.openxmlformats.org/officeDocument/2006/relationships/slide" Target="/ppt/slides/slide50.xml"/><Relationship Id="rId5" Type="http://schemas.openxmlformats.org/officeDocument/2006/relationships/slide" Target="/ppt/slides/slide48.xml"/><Relationship Id="rId6" Type="http://schemas.openxmlformats.org/officeDocument/2006/relationships/slide" Target="/ppt/slides/slide50.xml"/><Relationship Id="rId7" Type="http://schemas.openxmlformats.org/officeDocument/2006/relationships/slide" Target="/ppt/slides/slide46.xml"/><Relationship Id="rId8"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2.xml"/><Relationship Id="rId3" Type="http://schemas.openxmlformats.org/officeDocument/2006/relationships/image" Target="../media/image75.png"/><Relationship Id="rId4" Type="http://schemas.openxmlformats.org/officeDocument/2006/relationships/image" Target="../media/image4.png"/><Relationship Id="rId5" Type="http://schemas.openxmlformats.org/officeDocument/2006/relationships/slide" Target="/ppt/slides/slide6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57.png"/><Relationship Id="rId4" Type="http://schemas.openxmlformats.org/officeDocument/2006/relationships/slide" Target="/ppt/slides/slide61.xml"/><Relationship Id="rId9" Type="http://schemas.openxmlformats.org/officeDocument/2006/relationships/slide" Target="/ppt/slides/slide61.xml"/><Relationship Id="rId5" Type="http://schemas.openxmlformats.org/officeDocument/2006/relationships/slide" Target="/ppt/slides/slide46.xml"/><Relationship Id="rId6" Type="http://schemas.openxmlformats.org/officeDocument/2006/relationships/image" Target="../media/image6.png"/><Relationship Id="rId7" Type="http://schemas.openxmlformats.org/officeDocument/2006/relationships/slide" Target="/ppt/slides/slide53.xml"/><Relationship Id="rId8" Type="http://schemas.openxmlformats.org/officeDocument/2006/relationships/slide" Target="/ppt/slides/slide5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4.xml"/><Relationship Id="rId3" Type="http://schemas.openxmlformats.org/officeDocument/2006/relationships/image" Target="../media/image9.png"/><Relationship Id="rId4" Type="http://schemas.openxmlformats.org/officeDocument/2006/relationships/slide" Target="/ppt/slides/slide54.xml"/><Relationship Id="rId5" Type="http://schemas.openxmlformats.org/officeDocument/2006/relationships/slide" Target="/ppt/slides/slide58.xml"/><Relationship Id="rId6" Type="http://schemas.openxmlformats.org/officeDocument/2006/relationships/slide" Target="/ppt/slides/slide5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5.png"/><Relationship Id="rId4" Type="http://schemas.openxmlformats.org/officeDocument/2006/relationships/hyperlink" Target="https://www.dcd.ugent.be/sites/default/files/2019-08/Avondrituelen-%20tanden%20poetsen%20-%20kledij%20klaarleggen%20-%20douchen.pdf" TargetMode="External"/><Relationship Id="rId9" Type="http://schemas.openxmlformats.org/officeDocument/2006/relationships/slide" Target="/ppt/slides/slide16.xml"/><Relationship Id="rId5" Type="http://schemas.openxmlformats.org/officeDocument/2006/relationships/slide" Target="/ppt/slides/slide23.xml"/><Relationship Id="rId6" Type="http://schemas.openxmlformats.org/officeDocument/2006/relationships/slide" Target="/ppt/slides/slide52.xml"/><Relationship Id="rId7" Type="http://schemas.openxmlformats.org/officeDocument/2006/relationships/image" Target="../media/image9.png"/><Relationship Id="rId8" Type="http://schemas.openxmlformats.org/officeDocument/2006/relationships/slide" Target="/ppt/slides/slide23.xml"/><Relationship Id="rId11" Type="http://schemas.openxmlformats.org/officeDocument/2006/relationships/image" Target="../media/image6.png"/><Relationship Id="rId10" Type="http://schemas.openxmlformats.org/officeDocument/2006/relationships/slide" Target="/ppt/slides/slide46.xml"/><Relationship Id="rId13" Type="http://schemas.openxmlformats.org/officeDocument/2006/relationships/slide" Target="/ppt/slides/slide61.xml"/><Relationship Id="rId12" Type="http://schemas.openxmlformats.org/officeDocument/2006/relationships/slide" Target="/ppt/slid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6.png"/><Relationship Id="rId4" Type="http://schemas.openxmlformats.org/officeDocument/2006/relationships/slide" Target="/ppt/slides/slide61.xml"/><Relationship Id="rId9" Type="http://schemas.openxmlformats.org/officeDocument/2006/relationships/slide" Target="/ppt/slides/slide16.xml"/><Relationship Id="rId5" Type="http://schemas.openxmlformats.org/officeDocument/2006/relationships/slide" Target="/ppt/slides/slide23.xml"/><Relationship Id="rId6" Type="http://schemas.openxmlformats.org/officeDocument/2006/relationships/slide" Target="/ppt/slides/slide52.xml"/><Relationship Id="rId7" Type="http://schemas.openxmlformats.org/officeDocument/2006/relationships/image" Target="../media/image9.png"/><Relationship Id="rId8" Type="http://schemas.openxmlformats.org/officeDocument/2006/relationships/slide" Target="/ppt/slides/slide23.xml"/><Relationship Id="rId11" Type="http://schemas.openxmlformats.org/officeDocument/2006/relationships/slide" Target="/ppt/slides/slide46.xml"/><Relationship Id="rId10" Type="http://schemas.openxmlformats.org/officeDocument/2006/relationships/hyperlink" Target="https://www.dcd.ugent.be/sites/default/files/2019-08/Avondrituelen-%20tanden%20poetsen%20-%20kledij%20klaarleggen%20-%20douchen.pdf" TargetMode="External"/><Relationship Id="rId13" Type="http://schemas.openxmlformats.org/officeDocument/2006/relationships/slide" Target="/ppt/slides/slide53.xml"/><Relationship Id="rId12" Type="http://schemas.openxmlformats.org/officeDocument/2006/relationships/image" Target="../media/image6.png"/><Relationship Id="rId14" Type="http://schemas.openxmlformats.org/officeDocument/2006/relationships/slide" Target="/ppt/slides/slide6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22.png"/><Relationship Id="rId4" Type="http://schemas.openxmlformats.org/officeDocument/2006/relationships/slide" Target="/ppt/slides/slide23.xml"/><Relationship Id="rId9" Type="http://schemas.openxmlformats.org/officeDocument/2006/relationships/slide" Target="/ppt/slides/slide53.xml"/><Relationship Id="rId5" Type="http://schemas.openxmlformats.org/officeDocument/2006/relationships/image" Target="../media/image26.png"/><Relationship Id="rId6" Type="http://schemas.openxmlformats.org/officeDocument/2006/relationships/slide" Target="/ppt/slides/slide56.xml"/><Relationship Id="rId7" Type="http://schemas.openxmlformats.org/officeDocument/2006/relationships/slide" Target="/ppt/slides/slide46.xml"/><Relationship Id="rId8" Type="http://schemas.openxmlformats.org/officeDocument/2006/relationships/image" Target="../media/image6.png"/><Relationship Id="rId10" Type="http://schemas.openxmlformats.org/officeDocument/2006/relationships/slide" Target="/ppt/slides/slide6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slide" Target="/ppt/slides/slide15.xml"/><Relationship Id="rId4" Type="http://schemas.openxmlformats.org/officeDocument/2006/relationships/hyperlink" Target="https://www.dcd.ugent.be/sites/default/files/2019-08/Avondrituelen-%20tanden%20poetsen%20-%20kledij%20klaarleggen%20-%20douchen.pdf" TargetMode="External"/><Relationship Id="rId9" Type="http://schemas.openxmlformats.org/officeDocument/2006/relationships/slide" Target="/ppt/slides/slide46.xml"/><Relationship Id="rId5" Type="http://schemas.openxmlformats.org/officeDocument/2006/relationships/image" Target="../media/image9.png"/><Relationship Id="rId6" Type="http://schemas.openxmlformats.org/officeDocument/2006/relationships/slide" Target="/ppt/slides/slide23.xml"/><Relationship Id="rId7" Type="http://schemas.openxmlformats.org/officeDocument/2006/relationships/slide" Target="/ppt/slides/slide16.xml"/><Relationship Id="rId8" Type="http://schemas.openxmlformats.org/officeDocument/2006/relationships/image" Target="../media/image23.png"/><Relationship Id="rId11" Type="http://schemas.openxmlformats.org/officeDocument/2006/relationships/slide" Target="/ppt/slides/slide53.xml"/><Relationship Id="rId10" Type="http://schemas.openxmlformats.org/officeDocument/2006/relationships/image" Target="../media/image6.png"/><Relationship Id="rId12" Type="http://schemas.openxmlformats.org/officeDocument/2006/relationships/slide" Target="/ppt/slides/slide6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slide" Target="/ppt/slides/slide15.xml"/><Relationship Id="rId4" Type="http://schemas.openxmlformats.org/officeDocument/2006/relationships/image" Target="../media/image9.png"/><Relationship Id="rId9" Type="http://schemas.openxmlformats.org/officeDocument/2006/relationships/slide" Target="/ppt/slides/slide46.xml"/><Relationship Id="rId5" Type="http://schemas.openxmlformats.org/officeDocument/2006/relationships/slide" Target="/ppt/slides/slide23.xml"/><Relationship Id="rId6" Type="http://schemas.openxmlformats.org/officeDocument/2006/relationships/slide" Target="/ppt/slides/slide16.xml"/><Relationship Id="rId7" Type="http://schemas.openxmlformats.org/officeDocument/2006/relationships/slide" Target="/ppt/slides/slide61.xml"/><Relationship Id="rId8" Type="http://schemas.openxmlformats.org/officeDocument/2006/relationships/image" Target="../media/image21.png"/><Relationship Id="rId11" Type="http://schemas.openxmlformats.org/officeDocument/2006/relationships/hyperlink" Target="https://www.dcd.ugent.be/sites/default/files/2019-08/Avondrituelen-%20tanden%20poetsen%20-%20kledij%20klaarleggen%20-%20douchen.pdf" TargetMode="External"/><Relationship Id="rId10" Type="http://schemas.openxmlformats.org/officeDocument/2006/relationships/image" Target="../media/image6.png"/><Relationship Id="rId13" Type="http://schemas.openxmlformats.org/officeDocument/2006/relationships/slide" Target="/ppt/slides/slide61.xml"/><Relationship Id="rId12" Type="http://schemas.openxmlformats.org/officeDocument/2006/relationships/slide" Target="/ppt/slides/slide53.xml"/></Relationships>
</file>

<file path=ppt/slides/_rels/slide6.xml.rels><?xml version="1.0" encoding="UTF-8" standalone="yes"?><Relationships xmlns="http://schemas.openxmlformats.org/package/2006/relationships"><Relationship Id="rId20" Type="http://schemas.openxmlformats.org/officeDocument/2006/relationships/slide" Target="/ppt/slides/slide7.xml"/><Relationship Id="rId11" Type="http://schemas.openxmlformats.org/officeDocument/2006/relationships/slide" Target="/ppt/slides/slide7.xml"/><Relationship Id="rId22" Type="http://schemas.openxmlformats.org/officeDocument/2006/relationships/slide" Target="/ppt/slides/slide7.xml"/><Relationship Id="rId10" Type="http://schemas.openxmlformats.org/officeDocument/2006/relationships/slide" Target="/ppt/slides/slide7.xml"/><Relationship Id="rId21" Type="http://schemas.openxmlformats.org/officeDocument/2006/relationships/image" Target="../media/image9.png"/><Relationship Id="rId13" Type="http://schemas.openxmlformats.org/officeDocument/2006/relationships/slide" Target="/ppt/slides/slide7.xml"/><Relationship Id="rId12" Type="http://schemas.openxmlformats.org/officeDocument/2006/relationships/slide" Target="/ppt/slides/slide7.xml"/><Relationship Id="rId23" Type="http://schemas.openxmlformats.org/officeDocument/2006/relationships/slide" Target="/ppt/slides/slide46.xml"/><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slide" Target="/ppt/slides/slide46.xml"/><Relationship Id="rId4" Type="http://schemas.openxmlformats.org/officeDocument/2006/relationships/image" Target="../media/image6.png"/><Relationship Id="rId9" Type="http://schemas.openxmlformats.org/officeDocument/2006/relationships/slide" Target="/ppt/slides/slide7.xml"/><Relationship Id="rId15" Type="http://schemas.openxmlformats.org/officeDocument/2006/relationships/image" Target="../media/image11.png"/><Relationship Id="rId14" Type="http://schemas.openxmlformats.org/officeDocument/2006/relationships/image" Target="../media/image13.png"/><Relationship Id="rId17" Type="http://schemas.openxmlformats.org/officeDocument/2006/relationships/image" Target="../media/image5.png"/><Relationship Id="rId16" Type="http://schemas.openxmlformats.org/officeDocument/2006/relationships/slide" Target="/ppt/slides/slide7.xml"/><Relationship Id="rId5" Type="http://schemas.openxmlformats.org/officeDocument/2006/relationships/slide" Target="/ppt/slides/slide46.xml"/><Relationship Id="rId19" Type="http://schemas.openxmlformats.org/officeDocument/2006/relationships/image" Target="../media/image7.png"/><Relationship Id="rId6" Type="http://schemas.openxmlformats.org/officeDocument/2006/relationships/slide" Target="/ppt/slides/slide46.xml"/><Relationship Id="rId18" Type="http://schemas.openxmlformats.org/officeDocument/2006/relationships/image" Target="../media/image8.png"/><Relationship Id="rId7" Type="http://schemas.openxmlformats.org/officeDocument/2006/relationships/slide" Target="/ppt/slides/slide46.xml"/><Relationship Id="rId8" Type="http://schemas.openxmlformats.org/officeDocument/2006/relationships/slide" Target="/ppt/slides/slide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slide" Target="/ppt/slides/slide46.xml"/><Relationship Id="rId6" Type="http://schemas.openxmlformats.org/officeDocument/2006/relationships/image" Target="../media/image6.png"/><Relationship Id="rId7" Type="http://schemas.openxmlformats.org/officeDocument/2006/relationships/slide" Target="/ppt/slides/slide53.xml"/><Relationship Id="rId8" Type="http://schemas.openxmlformats.org/officeDocument/2006/relationships/slide" Target="/ppt/slides/slide6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60.png"/><Relationship Id="rId4" Type="http://schemas.openxmlformats.org/officeDocument/2006/relationships/image" Target="../media/image92.jpg"/><Relationship Id="rId9" Type="http://schemas.openxmlformats.org/officeDocument/2006/relationships/image" Target="../media/image6.png"/><Relationship Id="rId5" Type="http://schemas.openxmlformats.org/officeDocument/2006/relationships/hyperlink" Target="http://www.dcd.ugent.be/sites/default/files/2017-12/Van_Kop_Tot_Teen_voor_ouders_0.pdf" TargetMode="External"/><Relationship Id="rId6" Type="http://schemas.openxmlformats.org/officeDocument/2006/relationships/image" Target="../media/image9.png"/><Relationship Id="rId7" Type="http://schemas.openxmlformats.org/officeDocument/2006/relationships/slide" Target="/ppt/slides/slide53.xml"/><Relationship Id="rId8" Type="http://schemas.openxmlformats.org/officeDocument/2006/relationships/slide" Target="/ppt/slides/slide46.xml"/><Relationship Id="rId11" Type="http://schemas.openxmlformats.org/officeDocument/2006/relationships/slide" Target="/ppt/slides/slide54.xml"/><Relationship Id="rId10" Type="http://schemas.openxmlformats.org/officeDocument/2006/relationships/slide" Target="/ppt/slides/slide53.xml"/><Relationship Id="rId12" Type="http://schemas.openxmlformats.org/officeDocument/2006/relationships/slide" Target="/ppt/slid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2.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6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 Id="rId3" Type="http://schemas.openxmlformats.org/officeDocument/2006/relationships/slide" Target="/ppt/slides/slide63.xml"/><Relationship Id="rId4" Type="http://schemas.openxmlformats.org/officeDocument/2006/relationships/slide" Target="/ppt/slides/slide64.xml"/><Relationship Id="rId9" Type="http://schemas.openxmlformats.org/officeDocument/2006/relationships/image" Target="../media/image63.png"/><Relationship Id="rId5" Type="http://schemas.openxmlformats.org/officeDocument/2006/relationships/image" Target="../media/image9.png"/><Relationship Id="rId6" Type="http://schemas.openxmlformats.org/officeDocument/2006/relationships/slide" Target="/ppt/slides/slide64.xml"/><Relationship Id="rId7" Type="http://schemas.openxmlformats.org/officeDocument/2006/relationships/slide" Target="/ppt/slides/slide72.xml"/><Relationship Id="rId8" Type="http://schemas.openxmlformats.org/officeDocument/2006/relationships/slide" Target="/ppt/slides/slide64.xml"/><Relationship Id="rId11" Type="http://schemas.openxmlformats.org/officeDocument/2006/relationships/image" Target="../media/image64.png"/><Relationship Id="rId10" Type="http://schemas.openxmlformats.org/officeDocument/2006/relationships/slide" Target="/ppt/slides/slide7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59.png"/><Relationship Id="rId4" Type="http://schemas.openxmlformats.org/officeDocument/2006/relationships/image" Target="../media/image5.png"/><Relationship Id="rId9" Type="http://schemas.openxmlformats.org/officeDocument/2006/relationships/slide" Target="/ppt/slides/slide70.xml"/><Relationship Id="rId5" Type="http://schemas.openxmlformats.org/officeDocument/2006/relationships/slide" Target="/ppt/slides/slide65.xml"/><Relationship Id="rId6" Type="http://schemas.openxmlformats.org/officeDocument/2006/relationships/slide" Target="/ppt/slides/slide68.xml"/><Relationship Id="rId7" Type="http://schemas.openxmlformats.org/officeDocument/2006/relationships/slide" Target="/ppt/slides/slide69.xml"/><Relationship Id="rId8" Type="http://schemas.openxmlformats.org/officeDocument/2006/relationships/slide" Target="/ppt/slides/slide69.xml"/><Relationship Id="rId11" Type="http://schemas.openxmlformats.org/officeDocument/2006/relationships/slide" Target="/ppt/slides/slide46.xml"/><Relationship Id="rId10" Type="http://schemas.openxmlformats.org/officeDocument/2006/relationships/slide" Target="/ppt/slides/slide71.xml"/><Relationship Id="rId12" Type="http://schemas.openxmlformats.org/officeDocument/2006/relationships/image" Target="../media/image6.png"/></Relationships>
</file>

<file path=ppt/slides/_rels/slide65.xml.rels><?xml version="1.0" encoding="UTF-8" standalone="yes"?><Relationships xmlns="http://schemas.openxmlformats.org/package/2006/relationships"><Relationship Id="rId20" Type="http://schemas.openxmlformats.org/officeDocument/2006/relationships/slide" Target="/ppt/slides/slide66.xml"/><Relationship Id="rId22" Type="http://schemas.openxmlformats.org/officeDocument/2006/relationships/slide" Target="/ppt/slides/slide46.xml"/><Relationship Id="rId21" Type="http://schemas.openxmlformats.org/officeDocument/2006/relationships/image" Target="../media/image45.png"/><Relationship Id="rId23"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slide" Target="/ppt/slides/slide71.xml"/><Relationship Id="rId4" Type="http://schemas.openxmlformats.org/officeDocument/2006/relationships/image" Target="../media/image65.png"/><Relationship Id="rId9" Type="http://schemas.openxmlformats.org/officeDocument/2006/relationships/slide" Target="/ppt/slides/slide66.xml"/><Relationship Id="rId5" Type="http://schemas.openxmlformats.org/officeDocument/2006/relationships/slide" Target="/ppt/slides/slide68.xml"/><Relationship Id="rId6" Type="http://schemas.openxmlformats.org/officeDocument/2006/relationships/image" Target="../media/image5.png"/><Relationship Id="rId7" Type="http://schemas.openxmlformats.org/officeDocument/2006/relationships/slide" Target="/ppt/slides/slide67.xml"/><Relationship Id="rId8" Type="http://schemas.openxmlformats.org/officeDocument/2006/relationships/image" Target="../media/image38.png"/><Relationship Id="rId11" Type="http://schemas.openxmlformats.org/officeDocument/2006/relationships/image" Target="../media/image9.png"/><Relationship Id="rId10" Type="http://schemas.openxmlformats.org/officeDocument/2006/relationships/image" Target="../media/image41.png"/><Relationship Id="rId13" Type="http://schemas.openxmlformats.org/officeDocument/2006/relationships/slide" Target="/ppt/slides/slide68.xml"/><Relationship Id="rId12" Type="http://schemas.openxmlformats.org/officeDocument/2006/relationships/slide" Target="/ppt/slides/slide65.xml"/><Relationship Id="rId15" Type="http://schemas.openxmlformats.org/officeDocument/2006/relationships/slide" Target="/ppt/slides/slide64.xml"/><Relationship Id="rId14" Type="http://schemas.openxmlformats.org/officeDocument/2006/relationships/slide" Target="/ppt/slides/slide69.xml"/><Relationship Id="rId17" Type="http://schemas.openxmlformats.org/officeDocument/2006/relationships/slide" Target="/ppt/slides/slide65.xml"/><Relationship Id="rId16" Type="http://schemas.openxmlformats.org/officeDocument/2006/relationships/slide" Target="/ppt/slides/slide65.xml"/><Relationship Id="rId19" Type="http://schemas.openxmlformats.org/officeDocument/2006/relationships/slide" Target="/ppt/slides/slide71.xml"/><Relationship Id="rId18" Type="http://schemas.openxmlformats.org/officeDocument/2006/relationships/slide" Target="/ppt/slides/slide7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41.png"/><Relationship Id="rId4" Type="http://schemas.openxmlformats.org/officeDocument/2006/relationships/slide" Target="/ppt/slides/slide66.xml"/><Relationship Id="rId9" Type="http://schemas.openxmlformats.org/officeDocument/2006/relationships/image" Target="../media/image45.png"/><Relationship Id="rId5" Type="http://schemas.openxmlformats.org/officeDocument/2006/relationships/slide" Target="/ppt/slides/slide67.xml"/><Relationship Id="rId6" Type="http://schemas.openxmlformats.org/officeDocument/2006/relationships/image" Target="../media/image38.png"/><Relationship Id="rId7" Type="http://schemas.openxmlformats.org/officeDocument/2006/relationships/slide" Target="/ppt/slides/slide67.xml"/><Relationship Id="rId8" Type="http://schemas.openxmlformats.org/officeDocument/2006/relationships/image" Target="../media/image9.png"/><Relationship Id="rId11" Type="http://schemas.openxmlformats.org/officeDocument/2006/relationships/image" Target="../media/image33.png"/><Relationship Id="rId10" Type="http://schemas.openxmlformats.org/officeDocument/2006/relationships/slide" Target="/ppt/slides/slide65.xml"/><Relationship Id="rId12" Type="http://schemas.openxmlformats.org/officeDocument/2006/relationships/slide" Target="/ppt/slid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38.png"/><Relationship Id="rId4" Type="http://schemas.openxmlformats.org/officeDocument/2006/relationships/slide" Target="/ppt/slides/slide67.xml"/><Relationship Id="rId9" Type="http://schemas.openxmlformats.org/officeDocument/2006/relationships/slide" Target="/ppt/slides/slide65.xml"/><Relationship Id="rId5" Type="http://schemas.openxmlformats.org/officeDocument/2006/relationships/slide" Target="/ppt/slides/slide66.xml"/><Relationship Id="rId6" Type="http://schemas.openxmlformats.org/officeDocument/2006/relationships/image" Target="../media/image41.png"/><Relationship Id="rId7" Type="http://schemas.openxmlformats.org/officeDocument/2006/relationships/image" Target="../media/image9.png"/><Relationship Id="rId8" Type="http://schemas.openxmlformats.org/officeDocument/2006/relationships/slide" Target="/ppt/slides/slide66.xml"/><Relationship Id="rId11" Type="http://schemas.openxmlformats.org/officeDocument/2006/relationships/slide" Target="/ppt/slides/slide65.xml"/><Relationship Id="rId10" Type="http://schemas.openxmlformats.org/officeDocument/2006/relationships/image" Target="../media/image33.png"/><Relationship Id="rId13" Type="http://schemas.openxmlformats.org/officeDocument/2006/relationships/image" Target="../media/image45.png"/><Relationship Id="rId12" Type="http://schemas.openxmlformats.org/officeDocument/2006/relationships/slide" Target="/ppt/slides/slide66.xml"/><Relationship Id="rId15" Type="http://schemas.openxmlformats.org/officeDocument/2006/relationships/slide" Target="/ppt/slides/slide66.xml"/><Relationship Id="rId14" Type="http://schemas.openxmlformats.org/officeDocument/2006/relationships/slide" Target="/ppt/slid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71.png"/><Relationship Id="rId4" Type="http://schemas.openxmlformats.org/officeDocument/2006/relationships/slide" Target="/ppt/slides/slide65.xml"/><Relationship Id="rId9" Type="http://schemas.openxmlformats.org/officeDocument/2006/relationships/slide" Target="/ppt/slides/slide70.xml"/><Relationship Id="rId5" Type="http://schemas.openxmlformats.org/officeDocument/2006/relationships/slide" Target="/ppt/slides/slide68.xml"/><Relationship Id="rId6" Type="http://schemas.openxmlformats.org/officeDocument/2006/relationships/slide" Target="/ppt/slides/slide69.xml"/><Relationship Id="rId7" Type="http://schemas.openxmlformats.org/officeDocument/2006/relationships/slide" Target="/ppt/slides/slide71.xml"/><Relationship Id="rId8" Type="http://schemas.openxmlformats.org/officeDocument/2006/relationships/slide" Target="/ppt/slides/slide64.xml"/><Relationship Id="rId11" Type="http://schemas.openxmlformats.org/officeDocument/2006/relationships/image" Target="../media/image6.png"/><Relationship Id="rId10" Type="http://schemas.openxmlformats.org/officeDocument/2006/relationships/slide" Target="/ppt/slides/slide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68.png"/><Relationship Id="rId4" Type="http://schemas.openxmlformats.org/officeDocument/2006/relationships/image" Target="../media/image5.png"/><Relationship Id="rId9" Type="http://schemas.openxmlformats.org/officeDocument/2006/relationships/slide" Target="/ppt/slides/slide70.xml"/><Relationship Id="rId5" Type="http://schemas.openxmlformats.org/officeDocument/2006/relationships/image" Target="../media/image8.png"/><Relationship Id="rId6" Type="http://schemas.openxmlformats.org/officeDocument/2006/relationships/slide" Target="/ppt/slides/slide65.xml"/><Relationship Id="rId7" Type="http://schemas.openxmlformats.org/officeDocument/2006/relationships/slide" Target="/ppt/slides/slide68.xml"/><Relationship Id="rId8" Type="http://schemas.openxmlformats.org/officeDocument/2006/relationships/slide" Target="/ppt/slides/slide69.xml"/><Relationship Id="rId11" Type="http://schemas.openxmlformats.org/officeDocument/2006/relationships/slide" Target="/ppt/slides/slide65.xml"/><Relationship Id="rId10" Type="http://schemas.openxmlformats.org/officeDocument/2006/relationships/slide" Target="/ppt/slides/slide71.xml"/><Relationship Id="rId13" Type="http://schemas.openxmlformats.org/officeDocument/2006/relationships/image" Target="../media/image9.png"/><Relationship Id="rId12" Type="http://schemas.openxmlformats.org/officeDocument/2006/relationships/slide" Target="/ppt/slides/slide64.xml"/><Relationship Id="rId15" Type="http://schemas.openxmlformats.org/officeDocument/2006/relationships/image" Target="../media/image6.png"/><Relationship Id="rId14" Type="http://schemas.openxmlformats.org/officeDocument/2006/relationships/slide" Target="/ppt/slides/slide46.xml"/></Relationships>
</file>

<file path=ppt/slides/_rels/slide7.xml.rels><?xml version="1.0" encoding="UTF-8" standalone="yes"?><Relationships xmlns="http://schemas.openxmlformats.org/package/2006/relationships"><Relationship Id="rId11" Type="http://schemas.openxmlformats.org/officeDocument/2006/relationships/slide" Target="/ppt/slides/slide7.xml"/><Relationship Id="rId10" Type="http://schemas.openxmlformats.org/officeDocument/2006/relationships/image" Target="../media/image12.png"/><Relationship Id="rId13" Type="http://schemas.openxmlformats.org/officeDocument/2006/relationships/slide" Target="/ppt/slides/slide15.xml"/><Relationship Id="rId12" Type="http://schemas.openxmlformats.org/officeDocument/2006/relationships/slide" Target="/ppt/slides/slide9.xml"/><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slide" Target="/ppt/slides/slide7.xml"/><Relationship Id="rId15" Type="http://schemas.openxmlformats.org/officeDocument/2006/relationships/slide" Target="/ppt/slides/slide27.xml"/><Relationship Id="rId14" Type="http://schemas.openxmlformats.org/officeDocument/2006/relationships/slide" Target="/ppt/slides/slide41.xml"/><Relationship Id="rId17" Type="http://schemas.openxmlformats.org/officeDocument/2006/relationships/slide" Target="/ppt/slides/slide7.xml"/><Relationship Id="rId16" Type="http://schemas.openxmlformats.org/officeDocument/2006/relationships/slide" Target="/ppt/slides/slide90.xml"/><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slide" Target="/ppt/slides/slide9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66.png"/><Relationship Id="rId4" Type="http://schemas.openxmlformats.org/officeDocument/2006/relationships/image" Target="../media/image7.png"/><Relationship Id="rId9" Type="http://schemas.openxmlformats.org/officeDocument/2006/relationships/slide" Target="/ppt/slides/slide71.xml"/><Relationship Id="rId5" Type="http://schemas.openxmlformats.org/officeDocument/2006/relationships/slide" Target="/ppt/slides/slide65.xml"/><Relationship Id="rId6" Type="http://schemas.openxmlformats.org/officeDocument/2006/relationships/slide" Target="/ppt/slides/slide68.xml"/><Relationship Id="rId7" Type="http://schemas.openxmlformats.org/officeDocument/2006/relationships/slide" Target="/ppt/slides/slide69.xml"/><Relationship Id="rId8" Type="http://schemas.openxmlformats.org/officeDocument/2006/relationships/slide" Target="/ppt/slides/slide70.xml"/><Relationship Id="rId11" Type="http://schemas.openxmlformats.org/officeDocument/2006/relationships/slide" Target="/ppt/slides/slide46.xml"/><Relationship Id="rId10" Type="http://schemas.openxmlformats.org/officeDocument/2006/relationships/slide" Target="/ppt/slides/slide64.xml"/><Relationship Id="rId12" Type="http://schemas.openxmlformats.org/officeDocument/2006/relationships/image" Target="../media/image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67.png"/><Relationship Id="rId4" Type="http://schemas.openxmlformats.org/officeDocument/2006/relationships/slide" Target="/ppt/slides/slide65.xml"/><Relationship Id="rId9" Type="http://schemas.openxmlformats.org/officeDocument/2006/relationships/slide" Target="/ppt/slides/slide77.xml"/><Relationship Id="rId5" Type="http://schemas.openxmlformats.org/officeDocument/2006/relationships/slide" Target="/ppt/slides/slide68.xml"/><Relationship Id="rId6" Type="http://schemas.openxmlformats.org/officeDocument/2006/relationships/slide" Target="/ppt/slides/slide69.xml"/><Relationship Id="rId7" Type="http://schemas.openxmlformats.org/officeDocument/2006/relationships/slide" Target="/ppt/slides/slide70.xml"/><Relationship Id="rId8" Type="http://schemas.openxmlformats.org/officeDocument/2006/relationships/slide" Target="/ppt/slides/slide71.xml"/><Relationship Id="rId11" Type="http://schemas.openxmlformats.org/officeDocument/2006/relationships/slide" Target="/ppt/slides/slide46.xml"/><Relationship Id="rId10" Type="http://schemas.openxmlformats.org/officeDocument/2006/relationships/slide" Target="/ppt/slides/slide64.xml"/><Relationship Id="rId12" Type="http://schemas.openxmlformats.org/officeDocument/2006/relationships/image" Target="../media/image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91.png"/><Relationship Id="rId4" Type="http://schemas.openxmlformats.org/officeDocument/2006/relationships/image" Target="../media/image5.png"/><Relationship Id="rId9" Type="http://schemas.openxmlformats.org/officeDocument/2006/relationships/slide" Target="/ppt/slides/slide46.xml"/><Relationship Id="rId5" Type="http://schemas.openxmlformats.org/officeDocument/2006/relationships/image" Target="../media/image49.png"/><Relationship Id="rId6" Type="http://schemas.openxmlformats.org/officeDocument/2006/relationships/slide" Target="/ppt/slides/slide73.xml"/><Relationship Id="rId7" Type="http://schemas.openxmlformats.org/officeDocument/2006/relationships/slide" Target="/ppt/slides/slide74.xml"/><Relationship Id="rId8" Type="http://schemas.openxmlformats.org/officeDocument/2006/relationships/slide" Target="/ppt/slides/slide75.xml"/><Relationship Id="rId10" Type="http://schemas.openxmlformats.org/officeDocument/2006/relationships/image" Target="../media/image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72.png"/><Relationship Id="rId4" Type="http://schemas.openxmlformats.org/officeDocument/2006/relationships/image" Target="../media/image5.png"/><Relationship Id="rId9" Type="http://schemas.openxmlformats.org/officeDocument/2006/relationships/slide" Target="/ppt/slides/slide46.xml"/><Relationship Id="rId5" Type="http://schemas.openxmlformats.org/officeDocument/2006/relationships/image" Target="../media/image49.png"/><Relationship Id="rId6" Type="http://schemas.openxmlformats.org/officeDocument/2006/relationships/slide" Target="/ppt/slides/slide74.xml"/><Relationship Id="rId7" Type="http://schemas.openxmlformats.org/officeDocument/2006/relationships/slide" Target="/ppt/slides/slide75.xml"/><Relationship Id="rId8" Type="http://schemas.openxmlformats.org/officeDocument/2006/relationships/slide" Target="/ppt/slides/slide72.xml"/><Relationship Id="rId10" Type="http://schemas.openxmlformats.org/officeDocument/2006/relationships/image" Target="../media/image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82.png"/><Relationship Id="rId4" Type="http://schemas.openxmlformats.org/officeDocument/2006/relationships/slide" Target="/ppt/slides/slide73.xml"/><Relationship Id="rId5" Type="http://schemas.openxmlformats.org/officeDocument/2006/relationships/slide" Target="/ppt/slides/slide75.xml"/><Relationship Id="rId6" Type="http://schemas.openxmlformats.org/officeDocument/2006/relationships/slide" Target="/ppt/slides/slide72.xml"/><Relationship Id="rId7" Type="http://schemas.openxmlformats.org/officeDocument/2006/relationships/slide" Target="/ppt/slides/slide46.xml"/><Relationship Id="rId8" Type="http://schemas.openxmlformats.org/officeDocument/2006/relationships/image" Target="../media/image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74.png"/><Relationship Id="rId4" Type="http://schemas.openxmlformats.org/officeDocument/2006/relationships/image" Target="../media/image5.png"/><Relationship Id="rId9"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slide" Target="/ppt/slides/slide76.xml"/><Relationship Id="rId7" Type="http://schemas.openxmlformats.org/officeDocument/2006/relationships/slide" Target="/ppt/slides/slide73.xml"/><Relationship Id="rId8" Type="http://schemas.openxmlformats.org/officeDocument/2006/relationships/slide" Target="/ppt/slides/slide74.xml"/><Relationship Id="rId11" Type="http://schemas.openxmlformats.org/officeDocument/2006/relationships/slide" Target="/ppt/slides/slide46.xml"/><Relationship Id="rId10" Type="http://schemas.openxmlformats.org/officeDocument/2006/relationships/slide" Target="/ppt/slides/slide72.xml"/><Relationship Id="rId12" Type="http://schemas.openxmlformats.org/officeDocument/2006/relationships/image" Target="../media/image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69.png"/><Relationship Id="rId4" Type="http://schemas.openxmlformats.org/officeDocument/2006/relationships/image" Target="../media/image5.png"/><Relationship Id="rId9" Type="http://schemas.openxmlformats.org/officeDocument/2006/relationships/slide" Target="/ppt/slides/slide74.xml"/><Relationship Id="rId5" Type="http://schemas.openxmlformats.org/officeDocument/2006/relationships/image" Target="../media/image38.png"/><Relationship Id="rId6" Type="http://schemas.openxmlformats.org/officeDocument/2006/relationships/image" Target="../media/image9.png"/><Relationship Id="rId7" Type="http://schemas.openxmlformats.org/officeDocument/2006/relationships/image" Target="../media/image41.png"/><Relationship Id="rId8" Type="http://schemas.openxmlformats.org/officeDocument/2006/relationships/slide" Target="/ppt/slides/slide75.xml"/><Relationship Id="rId11" Type="http://schemas.openxmlformats.org/officeDocument/2006/relationships/image" Target="../media/image45.png"/><Relationship Id="rId10" Type="http://schemas.openxmlformats.org/officeDocument/2006/relationships/slide" Target="/ppt/slides/slide72.xml"/><Relationship Id="rId13" Type="http://schemas.openxmlformats.org/officeDocument/2006/relationships/image" Target="../media/image6.png"/><Relationship Id="rId12" Type="http://schemas.openxmlformats.org/officeDocument/2006/relationships/slide" Target="/ppt/slides/slide4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7.xml"/><Relationship Id="rId3" Type="http://schemas.openxmlformats.org/officeDocument/2006/relationships/image" Target="../media/image27.png"/><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27.png"/><Relationship Id="rId4" Type="http://schemas.openxmlformats.org/officeDocument/2006/relationships/image" Target="../media/image36.png"/><Relationship Id="rId9" Type="http://schemas.openxmlformats.org/officeDocument/2006/relationships/image" Target="../media/image34.png"/><Relationship Id="rId5" Type="http://schemas.openxmlformats.org/officeDocument/2006/relationships/image" Target="../media/image29.png"/><Relationship Id="rId6" Type="http://schemas.openxmlformats.org/officeDocument/2006/relationships/image" Target="../media/image42.png"/><Relationship Id="rId7" Type="http://schemas.openxmlformats.org/officeDocument/2006/relationships/image" Target="../media/image31.png"/><Relationship Id="rId8" Type="http://schemas.openxmlformats.org/officeDocument/2006/relationships/image" Target="../media/image32.png"/><Relationship Id="rId11" Type="http://schemas.openxmlformats.org/officeDocument/2006/relationships/hyperlink" Target="https://www.dcd.ugent.be/sites/default/files/2019-08/Avondrituelen-%20tanden%20poetsen%20-%20kledij%20klaarleggen%20-%20douchen.pdf" TargetMode="External"/><Relationship Id="rId10" Type="http://schemas.openxmlformats.org/officeDocument/2006/relationships/image" Target="../media/image9.png"/><Relationship Id="rId13" Type="http://schemas.openxmlformats.org/officeDocument/2006/relationships/slide" Target="/ppt/slides/slide80.xml"/><Relationship Id="rId12" Type="http://schemas.openxmlformats.org/officeDocument/2006/relationships/slide" Target="/ppt/slides/slide80.xml"/><Relationship Id="rId15" Type="http://schemas.openxmlformats.org/officeDocument/2006/relationships/slide" Target="/ppt/slides/slide46.xml"/><Relationship Id="rId14" Type="http://schemas.openxmlformats.org/officeDocument/2006/relationships/slide" Target="/ppt/slides/slide80.xml"/><Relationship Id="rId16" Type="http://schemas.openxmlformats.org/officeDocument/2006/relationships/image" Target="../media/image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slide" Target="/ppt/slides/slide15.xml"/><Relationship Id="rId4" Type="http://schemas.openxmlformats.org/officeDocument/2006/relationships/image" Target="../media/image27.png"/><Relationship Id="rId9" Type="http://schemas.openxmlformats.org/officeDocument/2006/relationships/image" Target="../media/image6.png"/><Relationship Id="rId5" Type="http://schemas.openxmlformats.org/officeDocument/2006/relationships/image" Target="../media/image30.png"/><Relationship Id="rId6" Type="http://schemas.openxmlformats.org/officeDocument/2006/relationships/image" Target="../media/image43.png"/><Relationship Id="rId7" Type="http://schemas.openxmlformats.org/officeDocument/2006/relationships/slide" Target="/ppt/slides/slide81.xml"/><Relationship Id="rId8" Type="http://schemas.openxmlformats.org/officeDocument/2006/relationships/slide" Target="/ppt/slides/slide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slide" Target="/ppt/slides/slide7.xml"/><Relationship Id="rId5" Type="http://schemas.openxmlformats.org/officeDocument/2006/relationships/slide" Target="/ppt/slides/slide7.xml"/><Relationship Id="rId6" Type="http://schemas.openxmlformats.org/officeDocument/2006/relationships/image" Target="../media/image1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22.png"/><Relationship Id="rId4" Type="http://schemas.openxmlformats.org/officeDocument/2006/relationships/image" Target="../media/image27.png"/><Relationship Id="rId5" Type="http://schemas.openxmlformats.org/officeDocument/2006/relationships/slide" Target="/ppt/slides/slide78.xml"/><Relationship Id="rId6" Type="http://schemas.openxmlformats.org/officeDocument/2006/relationships/slide" Target="/ppt/slides/slide46.xml"/><Relationship Id="rId7" Type="http://schemas.openxmlformats.org/officeDocument/2006/relationships/image" Target="../media/image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1.xml"/><Relationship Id="rId3" Type="http://schemas.openxmlformats.org/officeDocument/2006/relationships/image" Target="../media/image83.png"/><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73.png"/><Relationship Id="rId4" Type="http://schemas.openxmlformats.org/officeDocument/2006/relationships/image" Target="../media/image17.png"/><Relationship Id="rId5" Type="http://schemas.openxmlformats.org/officeDocument/2006/relationships/slide" Target="/ppt/slides/slide83.xml"/><Relationship Id="rId6" Type="http://schemas.openxmlformats.org/officeDocument/2006/relationships/slide" Target="/ppt/slides/slide46.xml"/><Relationship Id="rId7" Type="http://schemas.openxmlformats.org/officeDocument/2006/relationships/image" Target="../media/image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79.png"/><Relationship Id="rId4" Type="http://schemas.openxmlformats.org/officeDocument/2006/relationships/image" Target="../media/image18.png"/><Relationship Id="rId5" Type="http://schemas.openxmlformats.org/officeDocument/2006/relationships/slide" Target="/ppt/slides/slide82.xml"/><Relationship Id="rId6" Type="http://schemas.openxmlformats.org/officeDocument/2006/relationships/slide" Target="/ppt/slides/slide46.xml"/><Relationship Id="rId7" Type="http://schemas.openxmlformats.org/officeDocument/2006/relationships/image" Target="../media/image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4.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8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76.png"/><Relationship Id="rId4" Type="http://schemas.openxmlformats.org/officeDocument/2006/relationships/hyperlink" Target="http://www.dcd.ugent.be/sites/default/files/2017-12/Van_Kop_Tot_Teen_voor_ouders_0.pdf" TargetMode="External"/><Relationship Id="rId9"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slide" Target="/ppt/slides/slide86.xml"/><Relationship Id="rId7" Type="http://schemas.openxmlformats.org/officeDocument/2006/relationships/slide" Target="/ppt/slides/slide88.xml"/><Relationship Id="rId8" Type="http://schemas.openxmlformats.org/officeDocument/2006/relationships/slide" Target="/ppt/slides/slide4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84.png"/><Relationship Id="rId4" Type="http://schemas.openxmlformats.org/officeDocument/2006/relationships/slide" Target="/ppt/slides/slide88.xml"/><Relationship Id="rId9" Type="http://schemas.openxmlformats.org/officeDocument/2006/relationships/slide" Target="/ppt/slides/slide85.xml"/><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hyperlink" Target="http://www.dcd.ugent.be/sites/default/files/2017-12/Van_Kop_Tot_Teen_voor_ouders_0.pdf" TargetMode="External"/><Relationship Id="rId8" Type="http://schemas.openxmlformats.org/officeDocument/2006/relationships/slide" Target="/ppt/slides/slide88.xml"/><Relationship Id="rId11" Type="http://schemas.openxmlformats.org/officeDocument/2006/relationships/image" Target="../media/image6.png"/><Relationship Id="rId10" Type="http://schemas.openxmlformats.org/officeDocument/2006/relationships/slide" Target="/ppt/slides/slide4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 Id="rId3" Type="http://schemas.openxmlformats.org/officeDocument/2006/relationships/image" Target="../media/image88.png"/><Relationship Id="rId4" Type="http://schemas.openxmlformats.org/officeDocument/2006/relationships/hyperlink" Target="http://www.dcd.ugent.be/sites/default/files/2017-12/Van_Kop_Tot_Teen_voor_ouders_0.pdf" TargetMode="External"/><Relationship Id="rId9" Type="http://schemas.openxmlformats.org/officeDocument/2006/relationships/image" Target="../media/image13.png"/><Relationship Id="rId5" Type="http://schemas.openxmlformats.org/officeDocument/2006/relationships/image" Target="../media/image51.png"/><Relationship Id="rId6" Type="http://schemas.openxmlformats.org/officeDocument/2006/relationships/image" Target="../media/image9.png"/><Relationship Id="rId7" Type="http://schemas.openxmlformats.org/officeDocument/2006/relationships/slide" Target="/ppt/slides/slide88.xml"/><Relationship Id="rId8" Type="http://schemas.openxmlformats.org/officeDocument/2006/relationships/slide" Target="/ppt/slides/slide85.xml"/><Relationship Id="rId11" Type="http://schemas.openxmlformats.org/officeDocument/2006/relationships/image" Target="../media/image6.png"/><Relationship Id="rId10" Type="http://schemas.openxmlformats.org/officeDocument/2006/relationships/slide" Target="/ppt/slides/slide4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81.png"/><Relationship Id="rId4" Type="http://schemas.openxmlformats.org/officeDocument/2006/relationships/slide" Target="/ppt/slides/slide90.xml"/><Relationship Id="rId9" Type="http://schemas.openxmlformats.org/officeDocument/2006/relationships/slide" Target="/ppt/slides/slide85.xml"/><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58.png"/><Relationship Id="rId8" Type="http://schemas.openxmlformats.org/officeDocument/2006/relationships/slide" Target="/ppt/slides/slide86.xml"/><Relationship Id="rId11" Type="http://schemas.openxmlformats.org/officeDocument/2006/relationships/image" Target="../media/image6.png"/><Relationship Id="rId10" Type="http://schemas.openxmlformats.org/officeDocument/2006/relationships/slide" Target="/ppt/slides/slide4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9.xml"/><Relationship Id="rId3" Type="http://schemas.openxmlformats.org/officeDocument/2006/relationships/hyperlink" Target="https://1drv.ms/b/s!AhjiW1r7Cw-JggauhHQ8AJsYm1u9?e=LCq8lQ" TargetMode="External"/><Relationship Id="rId4" Type="http://schemas.openxmlformats.org/officeDocument/2006/relationships/hyperlink" Target="https://1drv.ms/b/s!AhjiW1r7Cw-JgXHET0hXzk64ruh-?e=tlWFMi" TargetMode="External"/><Relationship Id="rId9" Type="http://schemas.openxmlformats.org/officeDocument/2006/relationships/hyperlink" Target="https://1drv.ms/b/s!AhjiW1r7Cw-JggcYFIqoguWA5FUj?e=NXyRUJ" TargetMode="External"/><Relationship Id="rId5" Type="http://schemas.openxmlformats.org/officeDocument/2006/relationships/image" Target="../media/image86.png"/><Relationship Id="rId6" Type="http://schemas.openxmlformats.org/officeDocument/2006/relationships/hyperlink" Target="https://1drv.ms/b/s!AhjiW1r7Cw-JggEsUbI9_86DIxUm?e=FQmak6" TargetMode="External"/><Relationship Id="rId7" Type="http://schemas.openxmlformats.org/officeDocument/2006/relationships/hyperlink" Target="https://1drv.ms/b/s!AhjiW1r7Cw-JggXhh2Cni1AOlegM?e=d82u3F" TargetMode="External"/><Relationship Id="rId8" Type="http://schemas.openxmlformats.org/officeDocument/2006/relationships/hyperlink" Target="https://1drv.ms/b/s!AhjiW1r7Cw-JggMfZvGRwlRBRtdn?e=vRbspK" TargetMode="External"/><Relationship Id="rId11" Type="http://schemas.openxmlformats.org/officeDocument/2006/relationships/slide" Target="/ppt/slides/slide7.xml"/><Relationship Id="rId10" Type="http://schemas.openxmlformats.org/officeDocument/2006/relationships/image" Target="../media/image6.png"/><Relationship Id="rId12" Type="http://schemas.openxmlformats.org/officeDocument/2006/relationships/image" Target="../media/image12.png"/></Relationships>
</file>

<file path=ppt/slides/_rels/slide9.xml.rels><?xml version="1.0" encoding="UTF-8" standalone="yes"?><Relationships xmlns="http://schemas.openxmlformats.org/package/2006/relationships"><Relationship Id="rId11" Type="http://schemas.openxmlformats.org/officeDocument/2006/relationships/slide" Target="/ppt/slides/slide7.xml"/><Relationship Id="rId10" Type="http://schemas.openxmlformats.org/officeDocument/2006/relationships/slide" Target="/ppt/slides/slide13.xml"/><Relationship Id="rId12"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slide" Target="/ppt/slides/slide9.xml"/><Relationship Id="rId4" Type="http://schemas.openxmlformats.org/officeDocument/2006/relationships/slide" Target="/ppt/slides/slide12.xml"/><Relationship Id="rId9" Type="http://schemas.openxmlformats.org/officeDocument/2006/relationships/slide" Target="/ppt/slides/slide10.xml"/><Relationship Id="rId5" Type="http://schemas.openxmlformats.org/officeDocument/2006/relationships/slide" Target="/ppt/slides/slide12.xml"/><Relationship Id="rId6" Type="http://schemas.openxmlformats.org/officeDocument/2006/relationships/slide" Target="/ppt/slides/slide10.xml"/><Relationship Id="rId7" Type="http://schemas.openxmlformats.org/officeDocument/2006/relationships/slide" Target="/ppt/slides/slide14.xml"/><Relationship Id="rId8" Type="http://schemas.openxmlformats.org/officeDocument/2006/relationships/slide" Target="/ppt/slides/slide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87.png"/><Relationship Id="rId4" Type="http://schemas.openxmlformats.org/officeDocument/2006/relationships/image" Target="../media/image89.png"/><Relationship Id="rId5" Type="http://schemas.openxmlformats.org/officeDocument/2006/relationships/image" Target="../media/image90.png"/><Relationship Id="rId6" Type="http://schemas.openxmlformats.org/officeDocument/2006/relationships/image" Target="../media/image9.png"/><Relationship Id="rId7" Type="http://schemas.openxmlformats.org/officeDocument/2006/relationships/slide" Target="/ppt/slides/slide89.xml"/><Relationship Id="rId8" Type="http://schemas.openxmlformats.org/officeDocument/2006/relationships/slide" Target="/ppt/slid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20"/>
          <p:cNvSpPr txBox="1"/>
          <p:nvPr>
            <p:ph type="ctrTitle"/>
          </p:nvPr>
        </p:nvSpPr>
        <p:spPr>
          <a:xfrm>
            <a:off x="311708" y="8582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nl"/>
              <a:t>Ochtendspits</a:t>
            </a:r>
            <a:endParaRPr/>
          </a:p>
        </p:txBody>
      </p:sp>
      <p:sp>
        <p:nvSpPr>
          <p:cNvPr id="82" name="Google Shape;82;p20"/>
          <p:cNvSpPr/>
          <p:nvPr/>
        </p:nvSpPr>
        <p:spPr>
          <a:xfrm>
            <a:off x="2121450" y="1563100"/>
            <a:ext cx="4901100" cy="1872300"/>
          </a:xfrm>
          <a:prstGeom prst="frame">
            <a:avLst>
              <a:gd fmla="val 7873"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 name="Google Shape;83;p20"/>
          <p:cNvPicPr preferRelativeResize="0"/>
          <p:nvPr/>
        </p:nvPicPr>
        <p:blipFill rotWithShape="1">
          <a:blip r:embed="rId3">
            <a:alphaModFix/>
          </a:blip>
          <a:srcRect b="24471" l="0" r="0" t="19709"/>
          <a:stretch/>
        </p:blipFill>
        <p:spPr>
          <a:xfrm>
            <a:off x="5044350" y="4109575"/>
            <a:ext cx="748974" cy="296001"/>
          </a:xfrm>
          <a:prstGeom prst="rect">
            <a:avLst/>
          </a:prstGeom>
          <a:noFill/>
          <a:ln>
            <a:noFill/>
          </a:ln>
        </p:spPr>
      </p:pic>
      <p:pic>
        <p:nvPicPr>
          <p:cNvPr id="84" name="Google Shape;84;p20"/>
          <p:cNvPicPr preferRelativeResize="0"/>
          <p:nvPr/>
        </p:nvPicPr>
        <p:blipFill rotWithShape="1">
          <a:blip r:embed="rId3">
            <a:alphaModFix/>
          </a:blip>
          <a:srcRect b="24471" l="0" r="0" t="19709"/>
          <a:stretch/>
        </p:blipFill>
        <p:spPr>
          <a:xfrm rot="10800000">
            <a:off x="1512600" y="592925"/>
            <a:ext cx="748974" cy="296001"/>
          </a:xfrm>
          <a:prstGeom prst="rect">
            <a:avLst/>
          </a:prstGeom>
          <a:noFill/>
          <a:ln>
            <a:noFill/>
          </a:ln>
        </p:spPr>
      </p:pic>
      <p:pic>
        <p:nvPicPr>
          <p:cNvPr id="85" name="Google Shape;85;p20"/>
          <p:cNvPicPr preferRelativeResize="0"/>
          <p:nvPr/>
        </p:nvPicPr>
        <p:blipFill rotWithShape="1">
          <a:blip r:embed="rId3">
            <a:alphaModFix/>
          </a:blip>
          <a:srcRect b="24471" l="0" r="0" t="19709"/>
          <a:stretch/>
        </p:blipFill>
        <p:spPr>
          <a:xfrm rot="10800000">
            <a:off x="4572000" y="592925"/>
            <a:ext cx="748974" cy="296001"/>
          </a:xfrm>
          <a:prstGeom prst="rect">
            <a:avLst/>
          </a:prstGeom>
          <a:noFill/>
          <a:ln>
            <a:noFill/>
          </a:ln>
        </p:spPr>
      </p:pic>
      <p:pic>
        <p:nvPicPr>
          <p:cNvPr id="86" name="Google Shape;86;p20"/>
          <p:cNvPicPr preferRelativeResize="0"/>
          <p:nvPr/>
        </p:nvPicPr>
        <p:blipFill rotWithShape="1">
          <a:blip r:embed="rId3">
            <a:alphaModFix/>
          </a:blip>
          <a:srcRect b="24471" l="0" r="0" t="19709"/>
          <a:stretch/>
        </p:blipFill>
        <p:spPr>
          <a:xfrm>
            <a:off x="2836150" y="4109575"/>
            <a:ext cx="748974" cy="296001"/>
          </a:xfrm>
          <a:prstGeom prst="rect">
            <a:avLst/>
          </a:prstGeom>
          <a:noFill/>
          <a:ln>
            <a:noFill/>
          </a:ln>
        </p:spPr>
      </p:pic>
      <p:pic>
        <p:nvPicPr>
          <p:cNvPr id="87" name="Google Shape;87;p20"/>
          <p:cNvPicPr preferRelativeResize="0"/>
          <p:nvPr/>
        </p:nvPicPr>
        <p:blipFill rotWithShape="1">
          <a:blip r:embed="rId3">
            <a:alphaModFix/>
          </a:blip>
          <a:srcRect b="24471" l="0" r="0" t="19709"/>
          <a:stretch/>
        </p:blipFill>
        <p:spPr>
          <a:xfrm rot="5400000">
            <a:off x="797125" y="1585125"/>
            <a:ext cx="748974" cy="296001"/>
          </a:xfrm>
          <a:prstGeom prst="rect">
            <a:avLst/>
          </a:prstGeom>
          <a:noFill/>
          <a:ln>
            <a:noFill/>
          </a:ln>
        </p:spPr>
      </p:pic>
      <p:pic>
        <p:nvPicPr>
          <p:cNvPr id="88" name="Google Shape;88;p20"/>
          <p:cNvPicPr preferRelativeResize="0"/>
          <p:nvPr/>
        </p:nvPicPr>
        <p:blipFill rotWithShape="1">
          <a:blip r:embed="rId3">
            <a:alphaModFix/>
          </a:blip>
          <a:srcRect b="24471" l="0" r="0" t="19709"/>
          <a:stretch/>
        </p:blipFill>
        <p:spPr>
          <a:xfrm rot="5400000">
            <a:off x="797125" y="3069700"/>
            <a:ext cx="748974" cy="296001"/>
          </a:xfrm>
          <a:prstGeom prst="rect">
            <a:avLst/>
          </a:prstGeom>
          <a:noFill/>
          <a:ln>
            <a:noFill/>
          </a:ln>
        </p:spPr>
      </p:pic>
      <p:pic>
        <p:nvPicPr>
          <p:cNvPr id="89" name="Google Shape;89;p20"/>
          <p:cNvPicPr preferRelativeResize="0"/>
          <p:nvPr/>
        </p:nvPicPr>
        <p:blipFill rotWithShape="1">
          <a:blip r:embed="rId3">
            <a:alphaModFix/>
          </a:blip>
          <a:srcRect b="24471" l="0" r="0" t="19709"/>
          <a:stretch/>
        </p:blipFill>
        <p:spPr>
          <a:xfrm rot="-5400000">
            <a:off x="7597900" y="3217700"/>
            <a:ext cx="748974" cy="296001"/>
          </a:xfrm>
          <a:prstGeom prst="rect">
            <a:avLst/>
          </a:prstGeom>
          <a:noFill/>
          <a:ln>
            <a:noFill/>
          </a:ln>
        </p:spPr>
      </p:pic>
      <p:pic>
        <p:nvPicPr>
          <p:cNvPr id="90" name="Google Shape;90;p20"/>
          <p:cNvPicPr preferRelativeResize="0"/>
          <p:nvPr/>
        </p:nvPicPr>
        <p:blipFill rotWithShape="1">
          <a:blip r:embed="rId3">
            <a:alphaModFix/>
          </a:blip>
          <a:srcRect b="24471" l="0" r="0" t="19709"/>
          <a:stretch/>
        </p:blipFill>
        <p:spPr>
          <a:xfrm rot="-5400000">
            <a:off x="7597900" y="1736538"/>
            <a:ext cx="748974" cy="296001"/>
          </a:xfrm>
          <a:prstGeom prst="rect">
            <a:avLst/>
          </a:prstGeom>
          <a:noFill/>
          <a:ln>
            <a:noFill/>
          </a:ln>
        </p:spPr>
      </p:pic>
      <p:pic>
        <p:nvPicPr>
          <p:cNvPr id="91" name="Google Shape;91;p20"/>
          <p:cNvPicPr preferRelativeResize="0"/>
          <p:nvPr/>
        </p:nvPicPr>
        <p:blipFill>
          <a:blip r:embed="rId4">
            <a:alphaModFix/>
          </a:blip>
          <a:stretch>
            <a:fillRect/>
          </a:stretch>
        </p:blipFill>
        <p:spPr>
          <a:xfrm>
            <a:off x="6642618" y="3520852"/>
            <a:ext cx="548156" cy="296000"/>
          </a:xfrm>
          <a:prstGeom prst="rect">
            <a:avLst/>
          </a:prstGeom>
          <a:noFill/>
          <a:ln>
            <a:noFill/>
          </a:ln>
        </p:spPr>
      </p:pic>
      <p:pic>
        <p:nvPicPr>
          <p:cNvPr id="92" name="Google Shape;92;p20"/>
          <p:cNvPicPr preferRelativeResize="0"/>
          <p:nvPr/>
        </p:nvPicPr>
        <p:blipFill>
          <a:blip r:embed="rId4">
            <a:alphaModFix/>
          </a:blip>
          <a:stretch>
            <a:fillRect/>
          </a:stretch>
        </p:blipFill>
        <p:spPr>
          <a:xfrm rot="-5400000">
            <a:off x="6972543" y="2423752"/>
            <a:ext cx="548156" cy="296000"/>
          </a:xfrm>
          <a:prstGeom prst="rect">
            <a:avLst/>
          </a:prstGeom>
          <a:noFill/>
          <a:ln>
            <a:noFill/>
          </a:ln>
        </p:spPr>
      </p:pic>
      <p:pic>
        <p:nvPicPr>
          <p:cNvPr id="93" name="Google Shape;93;p20"/>
          <p:cNvPicPr preferRelativeResize="0"/>
          <p:nvPr/>
        </p:nvPicPr>
        <p:blipFill>
          <a:blip r:embed="rId4">
            <a:alphaModFix/>
          </a:blip>
          <a:stretch>
            <a:fillRect/>
          </a:stretch>
        </p:blipFill>
        <p:spPr>
          <a:xfrm rot="10800000">
            <a:off x="2685018" y="1181652"/>
            <a:ext cx="548156" cy="296000"/>
          </a:xfrm>
          <a:prstGeom prst="rect">
            <a:avLst/>
          </a:prstGeom>
          <a:noFill/>
          <a:ln>
            <a:noFill/>
          </a:ln>
        </p:spPr>
      </p:pic>
      <p:pic>
        <p:nvPicPr>
          <p:cNvPr id="94" name="Google Shape;94;p20"/>
          <p:cNvPicPr preferRelativeResize="0"/>
          <p:nvPr/>
        </p:nvPicPr>
        <p:blipFill>
          <a:blip r:embed="rId4">
            <a:alphaModFix/>
          </a:blip>
          <a:stretch>
            <a:fillRect/>
          </a:stretch>
        </p:blipFill>
        <p:spPr>
          <a:xfrm>
            <a:off x="2261568" y="3520852"/>
            <a:ext cx="548156" cy="296000"/>
          </a:xfrm>
          <a:prstGeom prst="rect">
            <a:avLst/>
          </a:prstGeom>
          <a:noFill/>
          <a:ln>
            <a:noFill/>
          </a:ln>
        </p:spPr>
      </p:pic>
      <p:pic>
        <p:nvPicPr>
          <p:cNvPr id="95" name="Google Shape;95;p20"/>
          <p:cNvPicPr preferRelativeResize="0"/>
          <p:nvPr/>
        </p:nvPicPr>
        <p:blipFill>
          <a:blip r:embed="rId4">
            <a:alphaModFix/>
          </a:blip>
          <a:stretch>
            <a:fillRect/>
          </a:stretch>
        </p:blipFill>
        <p:spPr>
          <a:xfrm>
            <a:off x="4212393" y="3520852"/>
            <a:ext cx="548156" cy="296000"/>
          </a:xfrm>
          <a:prstGeom prst="rect">
            <a:avLst/>
          </a:prstGeom>
          <a:noFill/>
          <a:ln>
            <a:noFill/>
          </a:ln>
        </p:spPr>
      </p:pic>
      <p:pic>
        <p:nvPicPr>
          <p:cNvPr id="96" name="Google Shape;96;p20"/>
          <p:cNvPicPr preferRelativeResize="0"/>
          <p:nvPr/>
        </p:nvPicPr>
        <p:blipFill>
          <a:blip r:embed="rId4">
            <a:alphaModFix/>
          </a:blip>
          <a:stretch>
            <a:fillRect/>
          </a:stretch>
        </p:blipFill>
        <p:spPr>
          <a:xfrm>
            <a:off x="5697468" y="3520852"/>
            <a:ext cx="548156" cy="296000"/>
          </a:xfrm>
          <a:prstGeom prst="rect">
            <a:avLst/>
          </a:prstGeom>
          <a:noFill/>
          <a:ln>
            <a:noFill/>
          </a:ln>
        </p:spPr>
      </p:pic>
      <p:pic>
        <p:nvPicPr>
          <p:cNvPr id="97" name="Google Shape;97;p20"/>
          <p:cNvPicPr preferRelativeResize="0"/>
          <p:nvPr/>
        </p:nvPicPr>
        <p:blipFill>
          <a:blip r:embed="rId4">
            <a:alphaModFix/>
          </a:blip>
          <a:stretch>
            <a:fillRect/>
          </a:stretch>
        </p:blipFill>
        <p:spPr>
          <a:xfrm rot="10800000">
            <a:off x="3586906" y="1181652"/>
            <a:ext cx="548156" cy="296000"/>
          </a:xfrm>
          <a:prstGeom prst="rect">
            <a:avLst/>
          </a:prstGeom>
          <a:noFill/>
          <a:ln>
            <a:noFill/>
          </a:ln>
        </p:spPr>
      </p:pic>
      <p:pic>
        <p:nvPicPr>
          <p:cNvPr id="98" name="Google Shape;98;p20"/>
          <p:cNvPicPr preferRelativeResize="0"/>
          <p:nvPr/>
        </p:nvPicPr>
        <p:blipFill>
          <a:blip r:embed="rId4">
            <a:alphaModFix/>
          </a:blip>
          <a:stretch>
            <a:fillRect/>
          </a:stretch>
        </p:blipFill>
        <p:spPr>
          <a:xfrm rot="10800000">
            <a:off x="5044343" y="1181652"/>
            <a:ext cx="548156" cy="296000"/>
          </a:xfrm>
          <a:prstGeom prst="rect">
            <a:avLst/>
          </a:prstGeom>
          <a:noFill/>
          <a:ln>
            <a:noFill/>
          </a:ln>
        </p:spPr>
      </p:pic>
      <p:pic>
        <p:nvPicPr>
          <p:cNvPr id="99" name="Google Shape;99;p20"/>
          <p:cNvPicPr preferRelativeResize="0"/>
          <p:nvPr/>
        </p:nvPicPr>
        <p:blipFill>
          <a:blip r:embed="rId4">
            <a:alphaModFix/>
          </a:blip>
          <a:stretch>
            <a:fillRect/>
          </a:stretch>
        </p:blipFill>
        <p:spPr>
          <a:xfrm rot="10800000">
            <a:off x="6402343" y="1181652"/>
            <a:ext cx="548156" cy="296000"/>
          </a:xfrm>
          <a:prstGeom prst="rect">
            <a:avLst/>
          </a:prstGeom>
          <a:noFill/>
          <a:ln>
            <a:noFill/>
          </a:ln>
        </p:spPr>
      </p:pic>
      <p:pic>
        <p:nvPicPr>
          <p:cNvPr id="100" name="Google Shape;100;p20"/>
          <p:cNvPicPr preferRelativeResize="0"/>
          <p:nvPr/>
        </p:nvPicPr>
        <p:blipFill>
          <a:blip r:embed="rId4">
            <a:alphaModFix/>
          </a:blip>
          <a:stretch>
            <a:fillRect/>
          </a:stretch>
        </p:blipFill>
        <p:spPr>
          <a:xfrm rot="5400000">
            <a:off x="1613006" y="1585139"/>
            <a:ext cx="548156" cy="296000"/>
          </a:xfrm>
          <a:prstGeom prst="rect">
            <a:avLst/>
          </a:prstGeom>
          <a:noFill/>
          <a:ln>
            <a:noFill/>
          </a:ln>
        </p:spPr>
      </p:pic>
      <p:pic>
        <p:nvPicPr>
          <p:cNvPr id="101" name="Google Shape;101;p20"/>
          <p:cNvPicPr preferRelativeResize="0"/>
          <p:nvPr/>
        </p:nvPicPr>
        <p:blipFill>
          <a:blip r:embed="rId4">
            <a:alphaModFix/>
          </a:blip>
          <a:stretch>
            <a:fillRect/>
          </a:stretch>
        </p:blipFill>
        <p:spPr>
          <a:xfrm rot="5400000">
            <a:off x="1623306" y="2969314"/>
            <a:ext cx="548156" cy="296000"/>
          </a:xfrm>
          <a:prstGeom prst="rect">
            <a:avLst/>
          </a:prstGeom>
          <a:noFill/>
          <a:ln>
            <a:noFill/>
          </a:ln>
        </p:spPr>
      </p:pic>
      <p:sp>
        <p:nvSpPr>
          <p:cNvPr id="102" name="Google Shape;102;p20"/>
          <p:cNvSpPr/>
          <p:nvPr/>
        </p:nvSpPr>
        <p:spPr>
          <a:xfrm>
            <a:off x="1512600" y="934450"/>
            <a:ext cx="6118800" cy="3129600"/>
          </a:xfrm>
          <a:prstGeom prst="frame">
            <a:avLst>
              <a:gd fmla="val 7873"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p:nvPr/>
        </p:nvSpPr>
        <p:spPr>
          <a:xfrm>
            <a:off x="657450" y="239800"/>
            <a:ext cx="7829100" cy="4518900"/>
          </a:xfrm>
          <a:prstGeom prst="frame">
            <a:avLst>
              <a:gd fmla="val 7873"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4" name="Google Shape;104;p20"/>
          <p:cNvPicPr preferRelativeResize="0"/>
          <p:nvPr/>
        </p:nvPicPr>
        <p:blipFill rotWithShape="1">
          <a:blip r:embed="rId5">
            <a:alphaModFix/>
          </a:blip>
          <a:srcRect b="17860" l="0" r="0" t="16668"/>
          <a:stretch/>
        </p:blipFill>
        <p:spPr>
          <a:xfrm rot="5400000">
            <a:off x="-227825" y="1002253"/>
            <a:ext cx="849999" cy="394325"/>
          </a:xfrm>
          <a:prstGeom prst="rect">
            <a:avLst/>
          </a:prstGeom>
          <a:noFill/>
          <a:ln>
            <a:noFill/>
          </a:ln>
        </p:spPr>
      </p:pic>
      <p:pic>
        <p:nvPicPr>
          <p:cNvPr id="105" name="Google Shape;105;p20"/>
          <p:cNvPicPr preferRelativeResize="0"/>
          <p:nvPr/>
        </p:nvPicPr>
        <p:blipFill rotWithShape="1">
          <a:blip r:embed="rId5">
            <a:alphaModFix/>
          </a:blip>
          <a:srcRect b="17860" l="0" r="0" t="16668"/>
          <a:stretch/>
        </p:blipFill>
        <p:spPr>
          <a:xfrm>
            <a:off x="2534100" y="4758703"/>
            <a:ext cx="849999" cy="394325"/>
          </a:xfrm>
          <a:prstGeom prst="rect">
            <a:avLst/>
          </a:prstGeom>
          <a:noFill/>
          <a:ln>
            <a:noFill/>
          </a:ln>
        </p:spPr>
      </p:pic>
      <p:pic>
        <p:nvPicPr>
          <p:cNvPr id="106" name="Google Shape;106;p20"/>
          <p:cNvPicPr preferRelativeResize="0"/>
          <p:nvPr/>
        </p:nvPicPr>
        <p:blipFill rotWithShape="1">
          <a:blip r:embed="rId5">
            <a:alphaModFix/>
          </a:blip>
          <a:srcRect b="17860" l="0" r="0" t="16668"/>
          <a:stretch/>
        </p:blipFill>
        <p:spPr>
          <a:xfrm rot="5400000">
            <a:off x="-227825" y="2569391"/>
            <a:ext cx="849999" cy="394325"/>
          </a:xfrm>
          <a:prstGeom prst="rect">
            <a:avLst/>
          </a:prstGeom>
          <a:noFill/>
          <a:ln>
            <a:noFill/>
          </a:ln>
        </p:spPr>
      </p:pic>
      <p:pic>
        <p:nvPicPr>
          <p:cNvPr id="107" name="Google Shape;107;p20"/>
          <p:cNvPicPr preferRelativeResize="0"/>
          <p:nvPr/>
        </p:nvPicPr>
        <p:blipFill rotWithShape="1">
          <a:blip r:embed="rId5">
            <a:alphaModFix/>
          </a:blip>
          <a:srcRect b="17860" l="0" r="0" t="16668"/>
          <a:stretch/>
        </p:blipFill>
        <p:spPr>
          <a:xfrm rot="5400000">
            <a:off x="-227825" y="4136528"/>
            <a:ext cx="849999" cy="394325"/>
          </a:xfrm>
          <a:prstGeom prst="rect">
            <a:avLst/>
          </a:prstGeom>
          <a:noFill/>
          <a:ln>
            <a:noFill/>
          </a:ln>
        </p:spPr>
      </p:pic>
      <p:pic>
        <p:nvPicPr>
          <p:cNvPr id="108" name="Google Shape;108;p20"/>
          <p:cNvPicPr preferRelativeResize="0"/>
          <p:nvPr/>
        </p:nvPicPr>
        <p:blipFill rotWithShape="1">
          <a:blip r:embed="rId5">
            <a:alphaModFix/>
          </a:blip>
          <a:srcRect b="17860" l="0" r="0" t="16668"/>
          <a:stretch/>
        </p:blipFill>
        <p:spPr>
          <a:xfrm>
            <a:off x="7547387" y="4758703"/>
            <a:ext cx="849999" cy="394325"/>
          </a:xfrm>
          <a:prstGeom prst="rect">
            <a:avLst/>
          </a:prstGeom>
          <a:noFill/>
          <a:ln>
            <a:noFill/>
          </a:ln>
        </p:spPr>
      </p:pic>
      <p:pic>
        <p:nvPicPr>
          <p:cNvPr id="109" name="Google Shape;109;p20"/>
          <p:cNvPicPr preferRelativeResize="0"/>
          <p:nvPr/>
        </p:nvPicPr>
        <p:blipFill rotWithShape="1">
          <a:blip r:embed="rId5">
            <a:alphaModFix/>
          </a:blip>
          <a:srcRect b="17860" l="0" r="0" t="16668"/>
          <a:stretch/>
        </p:blipFill>
        <p:spPr>
          <a:xfrm>
            <a:off x="5647450" y="4758703"/>
            <a:ext cx="849999" cy="394325"/>
          </a:xfrm>
          <a:prstGeom prst="rect">
            <a:avLst/>
          </a:prstGeom>
          <a:noFill/>
          <a:ln>
            <a:noFill/>
          </a:ln>
        </p:spPr>
      </p:pic>
      <p:pic>
        <p:nvPicPr>
          <p:cNvPr id="110" name="Google Shape;110;p20"/>
          <p:cNvPicPr preferRelativeResize="0"/>
          <p:nvPr/>
        </p:nvPicPr>
        <p:blipFill rotWithShape="1">
          <a:blip r:embed="rId5">
            <a:alphaModFix/>
          </a:blip>
          <a:srcRect b="17860" l="0" r="0" t="16668"/>
          <a:stretch/>
        </p:blipFill>
        <p:spPr>
          <a:xfrm rot="-5400000">
            <a:off x="8521837" y="3748678"/>
            <a:ext cx="849999" cy="394325"/>
          </a:xfrm>
          <a:prstGeom prst="rect">
            <a:avLst/>
          </a:prstGeom>
          <a:noFill/>
          <a:ln>
            <a:noFill/>
          </a:ln>
        </p:spPr>
      </p:pic>
      <p:pic>
        <p:nvPicPr>
          <p:cNvPr id="111" name="Google Shape;111;p20"/>
          <p:cNvPicPr preferRelativeResize="0"/>
          <p:nvPr/>
        </p:nvPicPr>
        <p:blipFill rotWithShape="1">
          <a:blip r:embed="rId5">
            <a:alphaModFix/>
          </a:blip>
          <a:srcRect b="17860" l="0" r="0" t="16668"/>
          <a:stretch/>
        </p:blipFill>
        <p:spPr>
          <a:xfrm rot="-5400000">
            <a:off x="8521837" y="2171628"/>
            <a:ext cx="849999" cy="394325"/>
          </a:xfrm>
          <a:prstGeom prst="rect">
            <a:avLst/>
          </a:prstGeom>
          <a:noFill/>
          <a:ln>
            <a:noFill/>
          </a:ln>
        </p:spPr>
      </p:pic>
      <p:pic>
        <p:nvPicPr>
          <p:cNvPr id="112" name="Google Shape;112;p20"/>
          <p:cNvPicPr preferRelativeResize="0"/>
          <p:nvPr/>
        </p:nvPicPr>
        <p:blipFill rotWithShape="1">
          <a:blip r:embed="rId5">
            <a:alphaModFix/>
          </a:blip>
          <a:srcRect b="17860" l="0" r="0" t="16668"/>
          <a:stretch/>
        </p:blipFill>
        <p:spPr>
          <a:xfrm rot="-5400000">
            <a:off x="8521837" y="467628"/>
            <a:ext cx="849999" cy="394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pic>
        <p:nvPicPr>
          <p:cNvPr id="384" name="Google Shape;384;p29"/>
          <p:cNvPicPr preferRelativeResize="0"/>
          <p:nvPr/>
        </p:nvPicPr>
        <p:blipFill>
          <a:blip r:embed="rId3">
            <a:alphaModFix/>
          </a:blip>
          <a:stretch>
            <a:fillRect/>
          </a:stretch>
        </p:blipFill>
        <p:spPr>
          <a:xfrm>
            <a:off x="217188" y="181850"/>
            <a:ext cx="5514975" cy="914400"/>
          </a:xfrm>
          <a:prstGeom prst="rect">
            <a:avLst/>
          </a:prstGeom>
          <a:noFill/>
          <a:ln>
            <a:noFill/>
          </a:ln>
        </p:spPr>
      </p:pic>
      <p:sp>
        <p:nvSpPr>
          <p:cNvPr id="385" name="Google Shape;385;p29">
            <a:hlinkClick/>
          </p:cNvPr>
          <p:cNvSpPr/>
          <p:nvPr/>
        </p:nvSpPr>
        <p:spPr>
          <a:xfrm>
            <a:off x="-75" y="966850"/>
            <a:ext cx="9144000" cy="417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9"/>
          <p:cNvSpPr/>
          <p:nvPr/>
        </p:nvSpPr>
        <p:spPr>
          <a:xfrm>
            <a:off x="2942725" y="4628926"/>
            <a:ext cx="221700" cy="321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9"/>
          <p:cNvSpPr/>
          <p:nvPr/>
        </p:nvSpPr>
        <p:spPr>
          <a:xfrm>
            <a:off x="6302150" y="119175"/>
            <a:ext cx="2603124" cy="1234332"/>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Benieuwd waarom je je dekbed best open legt? </a:t>
            </a:r>
            <a:br>
              <a:rPr lang="nl"/>
            </a:br>
            <a:r>
              <a:rPr b="1" lang="nl"/>
              <a:t>Klik</a:t>
            </a:r>
            <a:r>
              <a:rPr lang="nl"/>
              <a:t> </a:t>
            </a:r>
            <a:r>
              <a:rPr b="1" lang="nl"/>
              <a:t>HIER</a:t>
            </a:r>
            <a:r>
              <a:rPr lang="nl"/>
              <a:t>!</a:t>
            </a:r>
            <a:endParaRPr/>
          </a:p>
        </p:txBody>
      </p:sp>
      <p:sp>
        <p:nvSpPr>
          <p:cNvPr id="388" name="Google Shape;388;p29"/>
          <p:cNvSpPr/>
          <p:nvPr/>
        </p:nvSpPr>
        <p:spPr>
          <a:xfrm>
            <a:off x="1106724" y="4113384"/>
            <a:ext cx="2057700" cy="5490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9"/>
          <p:cNvSpPr/>
          <p:nvPr/>
        </p:nvSpPr>
        <p:spPr>
          <a:xfrm>
            <a:off x="2615428" y="4009488"/>
            <a:ext cx="549000" cy="3084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9"/>
          <p:cNvSpPr/>
          <p:nvPr/>
        </p:nvSpPr>
        <p:spPr>
          <a:xfrm>
            <a:off x="5584871" y="4685768"/>
            <a:ext cx="221700" cy="2709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9"/>
          <p:cNvSpPr txBox="1"/>
          <p:nvPr>
            <p:ph idx="1" type="body"/>
          </p:nvPr>
        </p:nvSpPr>
        <p:spPr>
          <a:xfrm>
            <a:off x="154350" y="1050450"/>
            <a:ext cx="8530200" cy="28263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SzPts val="1800"/>
              <a:buAutoNum type="arabicPeriod"/>
            </a:pPr>
            <a:r>
              <a:rPr lang="nl"/>
              <a:t>Leg je op je rug als een zeester gespreid (met armen en benen gestrekt en zo ver mogelijk uit elkaar) en neem dan met elke hand de bovenste hoeken (die het dichtst bij je hoofd liggen) van het dekbed vast.</a:t>
            </a:r>
            <a:endParaRPr/>
          </a:p>
          <a:p>
            <a:pPr indent="-342900" lvl="0" marL="457200" rtl="0" algn="l">
              <a:lnSpc>
                <a:spcPct val="115000"/>
              </a:lnSpc>
              <a:spcBef>
                <a:spcPts val="1200"/>
              </a:spcBef>
              <a:spcAft>
                <a:spcPts val="0"/>
              </a:spcAft>
              <a:buSzPts val="1800"/>
              <a:buAutoNum type="arabicPeriod"/>
            </a:pPr>
            <a:r>
              <a:rPr lang="nl"/>
              <a:t>Kom recht en breng de twee bovenste hoeken naar de twee onderste hoeken van het dekbed.</a:t>
            </a:r>
            <a:endParaRPr/>
          </a:p>
          <a:p>
            <a:pPr indent="-342900" lvl="0" marL="457200" rtl="0" algn="l">
              <a:lnSpc>
                <a:spcPct val="115000"/>
              </a:lnSpc>
              <a:spcBef>
                <a:spcPts val="1200"/>
              </a:spcBef>
              <a:spcAft>
                <a:spcPts val="0"/>
              </a:spcAft>
              <a:buSzPts val="1800"/>
              <a:buAutoNum type="arabicPeriod"/>
            </a:pPr>
            <a:r>
              <a:rPr lang="nl"/>
              <a:t>Nu kan je nog eens de twee bovenste hoeken naar de onderste hoeken brengen.</a:t>
            </a:r>
            <a:endParaRPr/>
          </a:p>
        </p:txBody>
      </p:sp>
      <p:sp>
        <p:nvSpPr>
          <p:cNvPr id="392" name="Google Shape;392;p29"/>
          <p:cNvSpPr/>
          <p:nvPr/>
        </p:nvSpPr>
        <p:spPr>
          <a:xfrm>
            <a:off x="5584885" y="4108418"/>
            <a:ext cx="2207100" cy="5718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9"/>
          <p:cNvSpPr/>
          <p:nvPr/>
        </p:nvSpPr>
        <p:spPr>
          <a:xfrm>
            <a:off x="7203386" y="4009504"/>
            <a:ext cx="588600" cy="3213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9"/>
          <p:cNvSpPr/>
          <p:nvPr/>
        </p:nvSpPr>
        <p:spPr>
          <a:xfrm>
            <a:off x="5584881" y="4065525"/>
            <a:ext cx="588600" cy="657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9"/>
          <p:cNvSpPr/>
          <p:nvPr/>
        </p:nvSpPr>
        <p:spPr>
          <a:xfrm>
            <a:off x="7554378" y="4680234"/>
            <a:ext cx="237600" cy="2820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9"/>
          <p:cNvSpPr/>
          <p:nvPr/>
        </p:nvSpPr>
        <p:spPr>
          <a:xfrm>
            <a:off x="3909050" y="4202775"/>
            <a:ext cx="931200" cy="436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9"/>
          <p:cNvSpPr/>
          <p:nvPr/>
        </p:nvSpPr>
        <p:spPr>
          <a:xfrm>
            <a:off x="1106721" y="4679318"/>
            <a:ext cx="221700" cy="2709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9"/>
          <p:cNvSpPr/>
          <p:nvPr/>
        </p:nvSpPr>
        <p:spPr>
          <a:xfrm>
            <a:off x="1106725" y="4072125"/>
            <a:ext cx="1506300" cy="6315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9">
            <a:hlinkClick/>
          </p:cNvPr>
          <p:cNvSpPr/>
          <p:nvPr/>
        </p:nvSpPr>
        <p:spPr>
          <a:xfrm>
            <a:off x="1829925" y="202650"/>
            <a:ext cx="1757700" cy="705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9">
            <a:hlinkClick action="ppaction://hlinksldjump" r:id="rId4"/>
          </p:cNvPr>
          <p:cNvSpPr/>
          <p:nvPr/>
        </p:nvSpPr>
        <p:spPr>
          <a:xfrm>
            <a:off x="407300" y="257300"/>
            <a:ext cx="1801200" cy="7635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9">
            <a:hlinkClick/>
          </p:cNvPr>
          <p:cNvSpPr/>
          <p:nvPr/>
        </p:nvSpPr>
        <p:spPr>
          <a:xfrm>
            <a:off x="2174725" y="264500"/>
            <a:ext cx="17577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9">
            <a:hlinkClick action="ppaction://hlinksldjump" r:id="rId5"/>
          </p:cNvPr>
          <p:cNvSpPr/>
          <p:nvPr/>
        </p:nvSpPr>
        <p:spPr>
          <a:xfrm>
            <a:off x="3495800" y="181050"/>
            <a:ext cx="17577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3" name="Google Shape;403;p29"/>
          <p:cNvPicPr preferRelativeResize="0"/>
          <p:nvPr/>
        </p:nvPicPr>
        <p:blipFill rotWithShape="1">
          <a:blip r:embed="rId6">
            <a:alphaModFix/>
          </a:blip>
          <a:srcRect b="18349" l="29534" r="22072" t="20952"/>
          <a:stretch/>
        </p:blipFill>
        <p:spPr>
          <a:xfrm rot="8601283">
            <a:off x="6136948" y="96711"/>
            <a:ext cx="474530" cy="454402"/>
          </a:xfrm>
          <a:prstGeom prst="rect">
            <a:avLst/>
          </a:prstGeom>
          <a:noFill/>
          <a:ln>
            <a:noFill/>
          </a:ln>
        </p:spPr>
      </p:pic>
      <p:sp>
        <p:nvSpPr>
          <p:cNvPr id="404" name="Google Shape;404;p29">
            <a:hlinkClick action="ppaction://hlinksldjump" r:id="rId7"/>
          </p:cNvPr>
          <p:cNvSpPr/>
          <p:nvPr/>
        </p:nvSpPr>
        <p:spPr>
          <a:xfrm>
            <a:off x="31875"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9">
            <a:hlinkClick action="ppaction://hlinksldjump" r:id="rId8"/>
          </p:cNvPr>
          <p:cNvSpPr/>
          <p:nvPr/>
        </p:nvSpPr>
        <p:spPr>
          <a:xfrm>
            <a:off x="6258825" y="129950"/>
            <a:ext cx="2653020" cy="1223640"/>
          </a:xfrm>
          <a:prstGeom prst="cloud">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6" name="Google Shape;406;p29">
            <a:hlinkClick action="ppaction://hlinksldjump" r:id="rId9"/>
          </p:cNvPr>
          <p:cNvPicPr preferRelativeResize="0"/>
          <p:nvPr/>
        </p:nvPicPr>
        <p:blipFill>
          <a:blip r:embed="rId10">
            <a:alphaModFix/>
          </a:blip>
          <a:stretch>
            <a:fillRect/>
          </a:stretch>
        </p:blipFill>
        <p:spPr>
          <a:xfrm>
            <a:off x="8348645" y="4458151"/>
            <a:ext cx="724800" cy="614599"/>
          </a:xfrm>
          <a:prstGeom prst="rect">
            <a:avLst/>
          </a:prstGeom>
          <a:noFill/>
          <a:ln>
            <a:noFill/>
          </a:ln>
        </p:spPr>
      </p:pic>
      <p:sp>
        <p:nvSpPr>
          <p:cNvPr id="407" name="Google Shape;407;p29">
            <a:hlinkClick action="ppaction://hlinksldjump" r:id="rId11"/>
          </p:cNvPr>
          <p:cNvSpPr/>
          <p:nvPr/>
        </p:nvSpPr>
        <p:spPr>
          <a:xfrm>
            <a:off x="3832575" y="294200"/>
            <a:ext cx="1899600" cy="689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pic>
        <p:nvPicPr>
          <p:cNvPr id="412" name="Google Shape;412;p30"/>
          <p:cNvPicPr preferRelativeResize="0"/>
          <p:nvPr/>
        </p:nvPicPr>
        <p:blipFill>
          <a:blip r:embed="rId3">
            <a:alphaModFix/>
          </a:blip>
          <a:stretch>
            <a:fillRect/>
          </a:stretch>
        </p:blipFill>
        <p:spPr>
          <a:xfrm>
            <a:off x="197838" y="208775"/>
            <a:ext cx="5514975" cy="914400"/>
          </a:xfrm>
          <a:prstGeom prst="rect">
            <a:avLst/>
          </a:prstGeom>
          <a:noFill/>
          <a:ln>
            <a:noFill/>
          </a:ln>
        </p:spPr>
      </p:pic>
      <p:sp>
        <p:nvSpPr>
          <p:cNvPr id="413" name="Google Shape;413;p30"/>
          <p:cNvSpPr txBox="1"/>
          <p:nvPr>
            <p:ph idx="1" type="body"/>
          </p:nvPr>
        </p:nvSpPr>
        <p:spPr>
          <a:xfrm>
            <a:off x="715550" y="1453113"/>
            <a:ext cx="7318200" cy="2634900"/>
          </a:xfrm>
          <a:prstGeom prst="rect">
            <a:avLst/>
          </a:prstGeom>
        </p:spPr>
        <p:txBody>
          <a:bodyPr anchorCtr="0" anchor="t" bIns="91425" lIns="91425" spcFirstLastPara="1" rIns="91425" wrap="square" tIns="91425">
            <a:noAutofit/>
          </a:bodyPr>
          <a:lstStyle/>
          <a:p>
            <a:pPr indent="0" lvl="0" marL="0" rtl="0" algn="ctr">
              <a:spcBef>
                <a:spcPts val="1200"/>
              </a:spcBef>
              <a:spcAft>
                <a:spcPts val="1200"/>
              </a:spcAft>
              <a:buNone/>
            </a:pPr>
            <a:r>
              <a:rPr lang="nl"/>
              <a:t>Het is belangrijk om na een hele nacht je bed even te verluchten</a:t>
            </a:r>
            <a:br>
              <a:rPr lang="nl"/>
            </a:br>
            <a:r>
              <a:rPr lang="nl"/>
              <a:t> zodat het fris wordt voor de volgende nacht. </a:t>
            </a:r>
            <a:br>
              <a:rPr lang="nl"/>
            </a:br>
            <a:r>
              <a:rPr lang="nl"/>
              <a:t>Je dekbed openleggen is dan ook het eerste wat je doet zodra je wakker wordt, zelfs voor je opstaat!</a:t>
            </a:r>
            <a:endParaRPr/>
          </a:p>
        </p:txBody>
      </p:sp>
      <p:sp>
        <p:nvSpPr>
          <p:cNvPr id="414" name="Google Shape;414;p30">
            <a:hlinkClick/>
          </p:cNvPr>
          <p:cNvSpPr/>
          <p:nvPr/>
        </p:nvSpPr>
        <p:spPr>
          <a:xfrm>
            <a:off x="1829925" y="202650"/>
            <a:ext cx="1757700" cy="705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0"/>
          <p:cNvSpPr/>
          <p:nvPr/>
        </p:nvSpPr>
        <p:spPr>
          <a:xfrm>
            <a:off x="154350" y="161275"/>
            <a:ext cx="1801200" cy="7635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0">
            <a:hlinkClick action="ppaction://hlinksldjump" r:id="rId4"/>
          </p:cNvPr>
          <p:cNvSpPr/>
          <p:nvPr/>
        </p:nvSpPr>
        <p:spPr>
          <a:xfrm>
            <a:off x="274050" y="291425"/>
            <a:ext cx="18894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0">
            <a:hlinkClick/>
          </p:cNvPr>
          <p:cNvSpPr/>
          <p:nvPr/>
        </p:nvSpPr>
        <p:spPr>
          <a:xfrm>
            <a:off x="2031750" y="291425"/>
            <a:ext cx="18894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0">
            <a:hlinkClick action="ppaction://hlinksldjump" r:id="rId5"/>
          </p:cNvPr>
          <p:cNvSpPr/>
          <p:nvPr/>
        </p:nvSpPr>
        <p:spPr>
          <a:xfrm>
            <a:off x="3495800" y="181050"/>
            <a:ext cx="17577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0"/>
          <p:cNvSpPr/>
          <p:nvPr/>
        </p:nvSpPr>
        <p:spPr>
          <a:xfrm>
            <a:off x="2942725" y="4628927"/>
            <a:ext cx="221700" cy="321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0"/>
          <p:cNvSpPr/>
          <p:nvPr/>
        </p:nvSpPr>
        <p:spPr>
          <a:xfrm>
            <a:off x="1106724" y="4113384"/>
            <a:ext cx="2057700" cy="5490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0"/>
          <p:cNvSpPr/>
          <p:nvPr/>
        </p:nvSpPr>
        <p:spPr>
          <a:xfrm>
            <a:off x="2615428" y="4009488"/>
            <a:ext cx="549000" cy="3084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0"/>
          <p:cNvSpPr/>
          <p:nvPr/>
        </p:nvSpPr>
        <p:spPr>
          <a:xfrm>
            <a:off x="5584871" y="4685768"/>
            <a:ext cx="221700" cy="2709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0"/>
          <p:cNvSpPr/>
          <p:nvPr/>
        </p:nvSpPr>
        <p:spPr>
          <a:xfrm>
            <a:off x="5584885" y="4108418"/>
            <a:ext cx="2207100" cy="5718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0"/>
          <p:cNvSpPr/>
          <p:nvPr/>
        </p:nvSpPr>
        <p:spPr>
          <a:xfrm>
            <a:off x="7203386" y="4009504"/>
            <a:ext cx="588600" cy="3213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0"/>
          <p:cNvSpPr/>
          <p:nvPr/>
        </p:nvSpPr>
        <p:spPr>
          <a:xfrm>
            <a:off x="5584881" y="4065525"/>
            <a:ext cx="588600" cy="657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0"/>
          <p:cNvSpPr/>
          <p:nvPr/>
        </p:nvSpPr>
        <p:spPr>
          <a:xfrm>
            <a:off x="7554378" y="4680234"/>
            <a:ext cx="237600" cy="2820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0"/>
          <p:cNvSpPr/>
          <p:nvPr/>
        </p:nvSpPr>
        <p:spPr>
          <a:xfrm>
            <a:off x="3909050" y="4202775"/>
            <a:ext cx="931200" cy="436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0"/>
          <p:cNvSpPr/>
          <p:nvPr/>
        </p:nvSpPr>
        <p:spPr>
          <a:xfrm>
            <a:off x="1106721" y="4679318"/>
            <a:ext cx="221700" cy="2709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0"/>
          <p:cNvSpPr/>
          <p:nvPr/>
        </p:nvSpPr>
        <p:spPr>
          <a:xfrm>
            <a:off x="1106725" y="4072125"/>
            <a:ext cx="1506300" cy="6315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0"/>
          <p:cNvSpPr/>
          <p:nvPr/>
        </p:nvSpPr>
        <p:spPr>
          <a:xfrm>
            <a:off x="6825075" y="119175"/>
            <a:ext cx="2057724" cy="109360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t>Waarom? Wel, daarom!</a:t>
            </a:r>
            <a:endParaRPr/>
          </a:p>
        </p:txBody>
      </p:sp>
      <p:sp>
        <p:nvSpPr>
          <p:cNvPr id="431" name="Google Shape;431;p30">
            <a:hlinkClick action="ppaction://hlinksldjump" r:id="rId6"/>
          </p:cNvPr>
          <p:cNvSpPr/>
          <p:nvPr/>
        </p:nvSpPr>
        <p:spPr>
          <a:xfrm>
            <a:off x="31875" y="0"/>
            <a:ext cx="9112200" cy="502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2" name="Google Shape;432;p30">
            <a:hlinkClick action="ppaction://hlinksldjump" r:id="rId7"/>
          </p:cNvPr>
          <p:cNvPicPr preferRelativeResize="0"/>
          <p:nvPr/>
        </p:nvPicPr>
        <p:blipFill>
          <a:blip r:embed="rId8">
            <a:alphaModFix/>
          </a:blip>
          <a:stretch>
            <a:fillRect/>
          </a:stretch>
        </p:blipFill>
        <p:spPr>
          <a:xfrm>
            <a:off x="8348645" y="4458151"/>
            <a:ext cx="724800" cy="614599"/>
          </a:xfrm>
          <a:prstGeom prst="rect">
            <a:avLst/>
          </a:prstGeom>
          <a:noFill/>
          <a:ln>
            <a:noFill/>
          </a:ln>
        </p:spPr>
      </p:pic>
      <p:sp>
        <p:nvSpPr>
          <p:cNvPr id="433" name="Google Shape;433;p30">
            <a:hlinkClick action="ppaction://hlinksldjump" r:id="rId9"/>
          </p:cNvPr>
          <p:cNvSpPr/>
          <p:nvPr/>
        </p:nvSpPr>
        <p:spPr>
          <a:xfrm>
            <a:off x="3769350" y="313025"/>
            <a:ext cx="1935600" cy="705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0">
            <a:hlinkClick action="ppaction://hlinksldjump" r:id="rId10"/>
          </p:cNvPr>
          <p:cNvSpPr/>
          <p:nvPr/>
        </p:nvSpPr>
        <p:spPr>
          <a:xfrm>
            <a:off x="3832575" y="294200"/>
            <a:ext cx="1899600" cy="689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pic>
        <p:nvPicPr>
          <p:cNvPr id="439" name="Google Shape;439;p31"/>
          <p:cNvPicPr preferRelativeResize="0"/>
          <p:nvPr/>
        </p:nvPicPr>
        <p:blipFill>
          <a:blip r:embed="rId3">
            <a:alphaModFix/>
          </a:blip>
          <a:stretch>
            <a:fillRect/>
          </a:stretch>
        </p:blipFill>
        <p:spPr>
          <a:xfrm>
            <a:off x="202050" y="204275"/>
            <a:ext cx="4823190" cy="799700"/>
          </a:xfrm>
          <a:prstGeom prst="rect">
            <a:avLst/>
          </a:prstGeom>
          <a:noFill/>
          <a:ln>
            <a:noFill/>
          </a:ln>
        </p:spPr>
      </p:pic>
      <p:sp>
        <p:nvSpPr>
          <p:cNvPr id="440" name="Google Shape;440;p31"/>
          <p:cNvSpPr txBox="1"/>
          <p:nvPr>
            <p:ph idx="1" type="body"/>
          </p:nvPr>
        </p:nvSpPr>
        <p:spPr>
          <a:xfrm>
            <a:off x="202050" y="1104500"/>
            <a:ext cx="8630100" cy="17421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SzPts val="1800"/>
              <a:buAutoNum type="arabicPeriod"/>
            </a:pPr>
            <a:r>
              <a:rPr lang="nl"/>
              <a:t>Voor je naar de badkamer vertrekt, zet je je raam open zodat de kamer goed verlucht. </a:t>
            </a:r>
            <a:endParaRPr/>
          </a:p>
          <a:p>
            <a:pPr indent="-342900" lvl="0" marL="457200" rtl="0" algn="l">
              <a:spcBef>
                <a:spcPts val="0"/>
              </a:spcBef>
              <a:spcAft>
                <a:spcPts val="0"/>
              </a:spcAft>
              <a:buSzPts val="1800"/>
              <a:buAutoNum type="arabicPeriod"/>
            </a:pPr>
            <a:r>
              <a:rPr lang="nl"/>
              <a:t>Vraag aan je papa of mama om dit de eerste keer te tonen en oefen samen hoe je het raam opent. </a:t>
            </a:r>
            <a:endParaRPr/>
          </a:p>
        </p:txBody>
      </p:sp>
      <p:sp>
        <p:nvSpPr>
          <p:cNvPr id="441" name="Google Shape;441;p31"/>
          <p:cNvSpPr/>
          <p:nvPr/>
        </p:nvSpPr>
        <p:spPr>
          <a:xfrm>
            <a:off x="7146289" y="3324449"/>
            <a:ext cx="1152600" cy="14259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1"/>
          <p:cNvSpPr/>
          <p:nvPr/>
        </p:nvSpPr>
        <p:spPr>
          <a:xfrm>
            <a:off x="7225060" y="3410708"/>
            <a:ext cx="995100" cy="1253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a:off x="7665744" y="3413851"/>
            <a:ext cx="105600" cy="12471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1"/>
          <p:cNvSpPr/>
          <p:nvPr/>
        </p:nvSpPr>
        <p:spPr>
          <a:xfrm rot="5400000">
            <a:off x="7653755" y="3495202"/>
            <a:ext cx="129600" cy="10110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1"/>
          <p:cNvSpPr/>
          <p:nvPr/>
        </p:nvSpPr>
        <p:spPr>
          <a:xfrm>
            <a:off x="1710900" y="3146325"/>
            <a:ext cx="5112600" cy="1169400"/>
          </a:xfrm>
          <a:prstGeom prst="wedgeRoundRectCallout">
            <a:avLst>
              <a:gd fmla="val 50460" name="adj1"/>
              <a:gd fmla="val 73386"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i="1" lang="nl" u="sng">
                <a:solidFill>
                  <a:schemeClr val="dk1"/>
                </a:solidFill>
              </a:rPr>
              <a:t>Tip</a:t>
            </a:r>
            <a:r>
              <a:rPr i="1" lang="nl">
                <a:solidFill>
                  <a:schemeClr val="dk1"/>
                </a:solidFill>
              </a:rPr>
              <a:t>: als het </a:t>
            </a:r>
            <a:r>
              <a:rPr b="1" i="1" lang="nl">
                <a:solidFill>
                  <a:schemeClr val="dk1"/>
                </a:solidFill>
              </a:rPr>
              <a:t>regent</a:t>
            </a:r>
            <a:r>
              <a:rPr i="1" lang="nl">
                <a:solidFill>
                  <a:schemeClr val="dk1"/>
                </a:solidFill>
              </a:rPr>
              <a:t> zet je je </a:t>
            </a:r>
            <a:r>
              <a:rPr b="1" i="1" lang="nl">
                <a:solidFill>
                  <a:schemeClr val="dk1"/>
                </a:solidFill>
              </a:rPr>
              <a:t>raam niet</a:t>
            </a:r>
            <a:r>
              <a:rPr i="1" lang="nl">
                <a:solidFill>
                  <a:schemeClr val="dk1"/>
                </a:solidFill>
              </a:rPr>
              <a:t> wagenwijd </a:t>
            </a:r>
            <a:r>
              <a:rPr b="1" i="1" lang="nl">
                <a:solidFill>
                  <a:schemeClr val="dk1"/>
                </a:solidFill>
              </a:rPr>
              <a:t>open</a:t>
            </a:r>
            <a:r>
              <a:rPr i="1" lang="nl">
                <a:solidFill>
                  <a:schemeClr val="dk1"/>
                </a:solidFill>
              </a:rPr>
              <a:t>, anders zou je kamer zich  in een zwembad kunnen omtoveren en dat is niet de bedoeling…</a:t>
            </a:r>
            <a:endParaRPr i="1">
              <a:solidFill>
                <a:schemeClr val="dk1"/>
              </a:solidFill>
            </a:endParaRPr>
          </a:p>
        </p:txBody>
      </p:sp>
      <p:sp>
        <p:nvSpPr>
          <p:cNvPr id="446" name="Google Shape;446;p31">
            <a:hlinkClick/>
          </p:cNvPr>
          <p:cNvSpPr/>
          <p:nvPr/>
        </p:nvSpPr>
        <p:spPr>
          <a:xfrm>
            <a:off x="202050" y="251163"/>
            <a:ext cx="1757700" cy="705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1">
            <a:hlinkClick action="ppaction://hlinksldjump" r:id="rId4"/>
          </p:cNvPr>
          <p:cNvSpPr/>
          <p:nvPr/>
        </p:nvSpPr>
        <p:spPr>
          <a:xfrm>
            <a:off x="202050" y="229563"/>
            <a:ext cx="17577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1">
            <a:hlinkClick/>
          </p:cNvPr>
          <p:cNvSpPr/>
          <p:nvPr/>
        </p:nvSpPr>
        <p:spPr>
          <a:xfrm>
            <a:off x="1734800" y="284798"/>
            <a:ext cx="1757700" cy="614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a:hlinkClick action="ppaction://hlinksldjump" r:id="rId5"/>
          </p:cNvPr>
          <p:cNvSpPr/>
          <p:nvPr/>
        </p:nvSpPr>
        <p:spPr>
          <a:xfrm>
            <a:off x="74025" y="-100"/>
            <a:ext cx="90699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0" name="Google Shape;450;p31">
            <a:hlinkClick action="ppaction://hlinksldjump" r:id="rId6"/>
          </p:cNvPr>
          <p:cNvPicPr preferRelativeResize="0"/>
          <p:nvPr/>
        </p:nvPicPr>
        <p:blipFill>
          <a:blip r:embed="rId7">
            <a:alphaModFix/>
          </a:blip>
          <a:stretch>
            <a:fillRect/>
          </a:stretch>
        </p:blipFill>
        <p:spPr>
          <a:xfrm>
            <a:off x="8369720" y="4486726"/>
            <a:ext cx="724800" cy="614599"/>
          </a:xfrm>
          <a:prstGeom prst="rect">
            <a:avLst/>
          </a:prstGeom>
          <a:noFill/>
          <a:ln>
            <a:noFill/>
          </a:ln>
        </p:spPr>
      </p:pic>
      <p:sp>
        <p:nvSpPr>
          <p:cNvPr id="451" name="Google Shape;451;p31">
            <a:hlinkClick action="ppaction://hlinksldjump" r:id="rId8"/>
          </p:cNvPr>
          <p:cNvSpPr/>
          <p:nvPr/>
        </p:nvSpPr>
        <p:spPr>
          <a:xfrm>
            <a:off x="254250" y="298075"/>
            <a:ext cx="1653300" cy="705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1">
            <a:hlinkClick action="ppaction://hlinksldjump" r:id="rId9"/>
          </p:cNvPr>
          <p:cNvSpPr/>
          <p:nvPr/>
        </p:nvSpPr>
        <p:spPr>
          <a:xfrm>
            <a:off x="254250" y="251175"/>
            <a:ext cx="1653300" cy="705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pic>
        <p:nvPicPr>
          <p:cNvPr id="457" name="Google Shape;457;p32"/>
          <p:cNvPicPr preferRelativeResize="0"/>
          <p:nvPr/>
        </p:nvPicPr>
        <p:blipFill>
          <a:blip r:embed="rId3">
            <a:alphaModFix/>
          </a:blip>
          <a:stretch>
            <a:fillRect/>
          </a:stretch>
        </p:blipFill>
        <p:spPr>
          <a:xfrm>
            <a:off x="198613" y="181850"/>
            <a:ext cx="5495925" cy="800100"/>
          </a:xfrm>
          <a:prstGeom prst="rect">
            <a:avLst/>
          </a:prstGeom>
          <a:noFill/>
          <a:ln>
            <a:noFill/>
          </a:ln>
        </p:spPr>
      </p:pic>
      <p:sp>
        <p:nvSpPr>
          <p:cNvPr id="458" name="Google Shape;458;p32"/>
          <p:cNvSpPr/>
          <p:nvPr/>
        </p:nvSpPr>
        <p:spPr>
          <a:xfrm>
            <a:off x="6992617" y="3376999"/>
            <a:ext cx="1237200" cy="14850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2"/>
          <p:cNvSpPr/>
          <p:nvPr/>
        </p:nvSpPr>
        <p:spPr>
          <a:xfrm>
            <a:off x="7076834" y="3466149"/>
            <a:ext cx="1066200" cy="130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2"/>
          <p:cNvSpPr/>
          <p:nvPr/>
        </p:nvSpPr>
        <p:spPr>
          <a:xfrm>
            <a:off x="7554631" y="3469657"/>
            <a:ext cx="113400" cy="12987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2"/>
          <p:cNvSpPr/>
          <p:nvPr/>
        </p:nvSpPr>
        <p:spPr>
          <a:xfrm rot="5400000">
            <a:off x="7542039" y="3577010"/>
            <a:ext cx="135000" cy="10848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2"/>
          <p:cNvSpPr txBox="1"/>
          <p:nvPr>
            <p:ph idx="1" type="body"/>
          </p:nvPr>
        </p:nvSpPr>
        <p:spPr>
          <a:xfrm>
            <a:off x="311700" y="1152475"/>
            <a:ext cx="7983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Routines helpen jou niets te vergeten.</a:t>
            </a:r>
            <a:br>
              <a:rPr lang="nl"/>
            </a:br>
            <a:r>
              <a:rPr lang="nl"/>
              <a:t>Maak er een gewoonte van het raam te sluiten</a:t>
            </a:r>
            <a:br>
              <a:rPr lang="nl"/>
            </a:br>
            <a:r>
              <a:rPr lang="nl"/>
              <a:t>voor je jouw bed opmaakt.</a:t>
            </a:r>
            <a:br>
              <a:rPr lang="nl"/>
            </a:br>
            <a:endParaRPr/>
          </a:p>
          <a:p>
            <a:pPr indent="0" lvl="0" marL="0" rtl="0" algn="ctr">
              <a:spcBef>
                <a:spcPts val="1600"/>
              </a:spcBef>
              <a:spcAft>
                <a:spcPts val="1600"/>
              </a:spcAft>
              <a:buNone/>
            </a:pPr>
            <a:r>
              <a:rPr lang="nl"/>
              <a:t>Zo voorkom je dat de verwarming voor niets op staat!</a:t>
            </a:r>
            <a:endParaRPr/>
          </a:p>
        </p:txBody>
      </p:sp>
      <p:pic>
        <p:nvPicPr>
          <p:cNvPr id="463" name="Google Shape;463;p32"/>
          <p:cNvPicPr preferRelativeResize="0"/>
          <p:nvPr/>
        </p:nvPicPr>
        <p:blipFill>
          <a:blip r:embed="rId4">
            <a:alphaModFix/>
          </a:blip>
          <a:stretch>
            <a:fillRect/>
          </a:stretch>
        </p:blipFill>
        <p:spPr>
          <a:xfrm>
            <a:off x="1219563" y="3171250"/>
            <a:ext cx="2867025" cy="1600200"/>
          </a:xfrm>
          <a:prstGeom prst="rect">
            <a:avLst/>
          </a:prstGeom>
          <a:noFill/>
          <a:ln>
            <a:noFill/>
          </a:ln>
        </p:spPr>
      </p:pic>
      <p:sp>
        <p:nvSpPr>
          <p:cNvPr id="464" name="Google Shape;464;p32">
            <a:hlinkClick action="ppaction://hlinksldjump" r:id="rId5"/>
          </p:cNvPr>
          <p:cNvSpPr/>
          <p:nvPr/>
        </p:nvSpPr>
        <p:spPr>
          <a:xfrm>
            <a:off x="10800" y="0"/>
            <a:ext cx="9144000" cy="507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2">
            <a:hlinkClick action="ppaction://hlinksldjump" r:id="rId6"/>
          </p:cNvPr>
          <p:cNvSpPr/>
          <p:nvPr/>
        </p:nvSpPr>
        <p:spPr>
          <a:xfrm>
            <a:off x="2828700" y="200025"/>
            <a:ext cx="2845500" cy="733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6" name="Google Shape;466;p32">
            <a:hlinkClick action="ppaction://hlinksldjump" r:id="rId7"/>
          </p:cNvPr>
          <p:cNvPicPr preferRelativeResize="0"/>
          <p:nvPr/>
        </p:nvPicPr>
        <p:blipFill>
          <a:blip r:embed="rId8">
            <a:alphaModFix/>
          </a:blip>
          <a:stretch>
            <a:fillRect/>
          </a:stretch>
        </p:blipFill>
        <p:spPr>
          <a:xfrm>
            <a:off x="8348645" y="4458151"/>
            <a:ext cx="724800" cy="614599"/>
          </a:xfrm>
          <a:prstGeom prst="rect">
            <a:avLst/>
          </a:prstGeom>
          <a:noFill/>
          <a:ln>
            <a:noFill/>
          </a:ln>
        </p:spPr>
      </p:pic>
      <p:sp>
        <p:nvSpPr>
          <p:cNvPr id="467" name="Google Shape;467;p32">
            <a:hlinkClick action="ppaction://hlinksldjump" r:id="rId9"/>
          </p:cNvPr>
          <p:cNvSpPr/>
          <p:nvPr/>
        </p:nvSpPr>
        <p:spPr>
          <a:xfrm>
            <a:off x="2849050" y="181850"/>
            <a:ext cx="2845500" cy="80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pic>
        <p:nvPicPr>
          <p:cNvPr id="472" name="Google Shape;472;p33"/>
          <p:cNvPicPr preferRelativeResize="0"/>
          <p:nvPr/>
        </p:nvPicPr>
        <p:blipFill>
          <a:blip r:embed="rId3">
            <a:alphaModFix/>
          </a:blip>
          <a:stretch>
            <a:fillRect/>
          </a:stretch>
        </p:blipFill>
        <p:spPr>
          <a:xfrm>
            <a:off x="198613" y="178375"/>
            <a:ext cx="5495925" cy="800100"/>
          </a:xfrm>
          <a:prstGeom prst="rect">
            <a:avLst/>
          </a:prstGeom>
          <a:noFill/>
          <a:ln>
            <a:noFill/>
          </a:ln>
        </p:spPr>
      </p:pic>
      <p:sp>
        <p:nvSpPr>
          <p:cNvPr id="473" name="Google Shape;473;p33"/>
          <p:cNvSpPr txBox="1"/>
          <p:nvPr>
            <p:ph idx="1" type="body"/>
          </p:nvPr>
        </p:nvSpPr>
        <p:spPr>
          <a:xfrm>
            <a:off x="83100" y="966025"/>
            <a:ext cx="9144000" cy="32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600"/>
              <a:t>Duidelijke afspraken helpen kleine discussies te voorkomen. Als er van jou verwacht wordt dagelijks het bed op te maken, is dit een schema dat jou kan helpen</a:t>
            </a:r>
            <a:r>
              <a:rPr lang="nl"/>
              <a:t>. </a:t>
            </a:r>
            <a:endParaRPr/>
          </a:p>
          <a:p>
            <a:pPr indent="-330200" lvl="0" marL="457200" rtl="0" algn="l">
              <a:spcBef>
                <a:spcPts val="1600"/>
              </a:spcBef>
              <a:spcAft>
                <a:spcPts val="0"/>
              </a:spcAft>
              <a:buSzPts val="1600"/>
              <a:buAutoNum type="arabicPeriod"/>
            </a:pPr>
            <a:r>
              <a:rPr lang="nl" sz="1600"/>
              <a:t>Start aan het voeteneinde van het laken. </a:t>
            </a:r>
            <a:endParaRPr sz="1600"/>
          </a:p>
          <a:p>
            <a:pPr indent="-330200" lvl="0" marL="457200" rtl="0" algn="l">
              <a:spcBef>
                <a:spcPts val="0"/>
              </a:spcBef>
              <a:spcAft>
                <a:spcPts val="0"/>
              </a:spcAft>
              <a:buSzPts val="1600"/>
              <a:buAutoNum type="arabicPeriod"/>
            </a:pPr>
            <a:r>
              <a:rPr lang="nl" sz="1600"/>
              <a:t>Neem de onderste hoeken van het laken vast en trek ze voldoende ver over het voeteneinde. </a:t>
            </a:r>
            <a:br>
              <a:rPr lang="nl" sz="1600"/>
            </a:br>
            <a:r>
              <a:rPr lang="nl" sz="1600"/>
              <a:t>Optie: duw aan het voeteneinde het laken onder de matras,</a:t>
            </a:r>
            <a:br>
              <a:rPr lang="nl" sz="1600"/>
            </a:br>
            <a:r>
              <a:rPr lang="nl" sz="1600"/>
              <a:t>zo voorkom je koude voeten ‘s nachts. 					 </a:t>
            </a:r>
            <a:endParaRPr i="1" sz="1600"/>
          </a:p>
          <a:p>
            <a:pPr indent="-330200" lvl="0" marL="457200" rtl="0" algn="l">
              <a:spcBef>
                <a:spcPts val="0"/>
              </a:spcBef>
              <a:spcAft>
                <a:spcPts val="0"/>
              </a:spcAft>
              <a:buSzPts val="1600"/>
              <a:buAutoNum type="arabicPeriod"/>
            </a:pPr>
            <a:r>
              <a:rPr lang="nl" sz="1600"/>
              <a:t>Zoek de bovenste hoeken van het laken.</a:t>
            </a:r>
            <a:br>
              <a:rPr lang="nl" sz="1600"/>
            </a:br>
            <a:r>
              <a:rPr lang="nl" sz="1600"/>
              <a:t>Hoek per hoek breng je het laken naar het hoofdkussen.</a:t>
            </a:r>
            <a:endParaRPr sz="1600"/>
          </a:p>
          <a:p>
            <a:pPr indent="0" lvl="0" marL="0" rtl="0" algn="l">
              <a:spcBef>
                <a:spcPts val="1600"/>
              </a:spcBef>
              <a:spcAft>
                <a:spcPts val="1600"/>
              </a:spcAft>
              <a:buNone/>
            </a:pPr>
            <a:r>
              <a:rPr lang="nl" sz="1600"/>
              <a:t>Ziezo! Vanavond kan je direct gaan slapen in een mooi opgemaakt bed!</a:t>
            </a:r>
            <a:endParaRPr sz="1600"/>
          </a:p>
        </p:txBody>
      </p:sp>
      <p:pic>
        <p:nvPicPr>
          <p:cNvPr id="474" name="Google Shape;474;p33"/>
          <p:cNvPicPr preferRelativeResize="0"/>
          <p:nvPr/>
        </p:nvPicPr>
        <p:blipFill rotWithShape="1">
          <a:blip r:embed="rId4">
            <a:alphaModFix/>
          </a:blip>
          <a:srcRect b="26707" l="5006" r="0" t="0"/>
          <a:stretch/>
        </p:blipFill>
        <p:spPr>
          <a:xfrm>
            <a:off x="7091175" y="2488800"/>
            <a:ext cx="1618500" cy="1036175"/>
          </a:xfrm>
          <a:prstGeom prst="rect">
            <a:avLst/>
          </a:prstGeom>
          <a:noFill/>
          <a:ln>
            <a:noFill/>
          </a:ln>
        </p:spPr>
      </p:pic>
      <p:sp>
        <p:nvSpPr>
          <p:cNvPr id="475" name="Google Shape;475;p33"/>
          <p:cNvSpPr/>
          <p:nvPr/>
        </p:nvSpPr>
        <p:spPr>
          <a:xfrm rot="1617943">
            <a:off x="8348639" y="2646012"/>
            <a:ext cx="729065" cy="601875"/>
          </a:xfrm>
          <a:prstGeom prst="star6">
            <a:avLst>
              <a:gd fmla="val 36864" name="adj"/>
              <a:gd fmla="val 115470" name="h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t>Brrr...</a:t>
            </a:r>
            <a:endParaRPr/>
          </a:p>
        </p:txBody>
      </p:sp>
      <p:sp>
        <p:nvSpPr>
          <p:cNvPr id="476" name="Google Shape;476;p33"/>
          <p:cNvSpPr/>
          <p:nvPr/>
        </p:nvSpPr>
        <p:spPr>
          <a:xfrm>
            <a:off x="2942725" y="4781327"/>
            <a:ext cx="221700" cy="321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3"/>
          <p:cNvSpPr/>
          <p:nvPr/>
        </p:nvSpPr>
        <p:spPr>
          <a:xfrm>
            <a:off x="1106724" y="4265784"/>
            <a:ext cx="2057700" cy="5490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3"/>
          <p:cNvSpPr/>
          <p:nvPr/>
        </p:nvSpPr>
        <p:spPr>
          <a:xfrm>
            <a:off x="2615428" y="4161888"/>
            <a:ext cx="549000" cy="3084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3"/>
          <p:cNvSpPr/>
          <p:nvPr/>
        </p:nvSpPr>
        <p:spPr>
          <a:xfrm>
            <a:off x="5584871" y="4838168"/>
            <a:ext cx="221700" cy="2709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3"/>
          <p:cNvSpPr/>
          <p:nvPr/>
        </p:nvSpPr>
        <p:spPr>
          <a:xfrm>
            <a:off x="5584885" y="4260818"/>
            <a:ext cx="2207100" cy="5718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3"/>
          <p:cNvSpPr/>
          <p:nvPr/>
        </p:nvSpPr>
        <p:spPr>
          <a:xfrm>
            <a:off x="7203386" y="4161904"/>
            <a:ext cx="588600" cy="3213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3"/>
          <p:cNvSpPr/>
          <p:nvPr/>
        </p:nvSpPr>
        <p:spPr>
          <a:xfrm>
            <a:off x="7554378" y="4832634"/>
            <a:ext cx="237600" cy="2820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3"/>
          <p:cNvSpPr/>
          <p:nvPr/>
        </p:nvSpPr>
        <p:spPr>
          <a:xfrm>
            <a:off x="3909050" y="4355175"/>
            <a:ext cx="931200" cy="436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3"/>
          <p:cNvSpPr/>
          <p:nvPr/>
        </p:nvSpPr>
        <p:spPr>
          <a:xfrm>
            <a:off x="1106721" y="4831718"/>
            <a:ext cx="221700" cy="2709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3"/>
          <p:cNvSpPr/>
          <p:nvPr/>
        </p:nvSpPr>
        <p:spPr>
          <a:xfrm>
            <a:off x="5584863" y="4224525"/>
            <a:ext cx="1506300" cy="6315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3"/>
          <p:cNvSpPr/>
          <p:nvPr/>
        </p:nvSpPr>
        <p:spPr>
          <a:xfrm>
            <a:off x="1106731" y="4244775"/>
            <a:ext cx="588600" cy="657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3">
            <a:hlinkClick action="ppaction://hlinksldjump" r:id="rId5"/>
          </p:cNvPr>
          <p:cNvSpPr/>
          <p:nvPr/>
        </p:nvSpPr>
        <p:spPr>
          <a:xfrm>
            <a:off x="251700" y="190825"/>
            <a:ext cx="2807400" cy="775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3">
            <a:hlinkClick action="ppaction://hlinksldjump" r:id="rId6"/>
          </p:cNvPr>
          <p:cNvSpPr/>
          <p:nvPr/>
        </p:nvSpPr>
        <p:spPr>
          <a:xfrm>
            <a:off x="200" y="0"/>
            <a:ext cx="9144000" cy="502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9" name="Google Shape;489;p33">
            <a:hlinkClick action="ppaction://hlinksldjump" r:id="rId7"/>
          </p:cNvPr>
          <p:cNvPicPr preferRelativeResize="0"/>
          <p:nvPr/>
        </p:nvPicPr>
        <p:blipFill>
          <a:blip r:embed="rId8">
            <a:alphaModFix/>
          </a:blip>
          <a:stretch>
            <a:fillRect/>
          </a:stretch>
        </p:blipFill>
        <p:spPr>
          <a:xfrm>
            <a:off x="8348645" y="4458151"/>
            <a:ext cx="724800" cy="614599"/>
          </a:xfrm>
          <a:prstGeom prst="rect">
            <a:avLst/>
          </a:prstGeom>
          <a:noFill/>
          <a:ln>
            <a:noFill/>
          </a:ln>
        </p:spPr>
      </p:pic>
      <p:sp>
        <p:nvSpPr>
          <p:cNvPr id="490" name="Google Shape;490;p33">
            <a:hlinkClick action="ppaction://hlinksldjump" r:id="rId9"/>
          </p:cNvPr>
          <p:cNvSpPr/>
          <p:nvPr/>
        </p:nvSpPr>
        <p:spPr>
          <a:xfrm>
            <a:off x="260350" y="215775"/>
            <a:ext cx="2807400" cy="750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Google Shape;495;p34">
            <a:hlinkClick action="ppaction://hlinksldjump" r:id="rId3"/>
          </p:cNvPr>
          <p:cNvSpPr/>
          <p:nvPr/>
        </p:nvSpPr>
        <p:spPr>
          <a:xfrm>
            <a:off x="0" y="41100"/>
            <a:ext cx="9144000" cy="506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4"/>
          <p:cNvSpPr/>
          <p:nvPr/>
        </p:nvSpPr>
        <p:spPr>
          <a:xfrm>
            <a:off x="1691998" y="683500"/>
            <a:ext cx="5760000" cy="37734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4">
            <a:hlinkClick action="ppaction://hlinksldjump" r:id="rId4"/>
          </p:cNvPr>
          <p:cNvSpPr/>
          <p:nvPr/>
        </p:nvSpPr>
        <p:spPr>
          <a:xfrm>
            <a:off x="2388615" y="3632280"/>
            <a:ext cx="331200" cy="827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4">
            <a:hlinkClick action="ppaction://hlinksldjump" r:id="rId5"/>
          </p:cNvPr>
          <p:cNvSpPr/>
          <p:nvPr/>
        </p:nvSpPr>
        <p:spPr>
          <a:xfrm>
            <a:off x="5843831" y="1311411"/>
            <a:ext cx="1608000" cy="314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4">
            <a:hlinkClick action="ppaction://hlinksldjump" r:id="rId6"/>
          </p:cNvPr>
          <p:cNvSpPr/>
          <p:nvPr/>
        </p:nvSpPr>
        <p:spPr>
          <a:xfrm>
            <a:off x="4268450" y="4167285"/>
            <a:ext cx="297600" cy="292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4">
            <a:hlinkClick action="ppaction://hlinksldjump" r:id="rId7"/>
          </p:cNvPr>
          <p:cNvSpPr/>
          <p:nvPr/>
        </p:nvSpPr>
        <p:spPr>
          <a:xfrm>
            <a:off x="4080661" y="3226583"/>
            <a:ext cx="672000" cy="698700"/>
          </a:xfrm>
          <a:prstGeom prst="round2Same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4">
            <a:hlinkClick action="ppaction://hlinksldjump" r:id="rId8"/>
          </p:cNvPr>
          <p:cNvSpPr/>
          <p:nvPr/>
        </p:nvSpPr>
        <p:spPr>
          <a:xfrm rot="5400000">
            <a:off x="4193756" y="3679354"/>
            <a:ext cx="447000" cy="7344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4">
            <a:hlinkClick action="ppaction://hlinksldjump" r:id="rId9"/>
          </p:cNvPr>
          <p:cNvSpPr/>
          <p:nvPr/>
        </p:nvSpPr>
        <p:spPr>
          <a:xfrm rot="5400000">
            <a:off x="2320368" y="3158315"/>
            <a:ext cx="468900" cy="7584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4">
            <a:hlinkClick action="ppaction://hlinksldjump" r:id="rId10"/>
          </p:cNvPr>
          <p:cNvSpPr/>
          <p:nvPr/>
        </p:nvSpPr>
        <p:spPr>
          <a:xfrm>
            <a:off x="2159042" y="1699019"/>
            <a:ext cx="720000" cy="10227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4">
            <a:hlinkClick action="ppaction://hlinksldjump" r:id="rId11"/>
          </p:cNvPr>
          <p:cNvSpPr/>
          <p:nvPr/>
        </p:nvSpPr>
        <p:spPr>
          <a:xfrm>
            <a:off x="2293881" y="1826716"/>
            <a:ext cx="456000" cy="768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4"/>
          <p:cNvSpPr/>
          <p:nvPr/>
        </p:nvSpPr>
        <p:spPr>
          <a:xfrm>
            <a:off x="6646500" y="1361770"/>
            <a:ext cx="4800" cy="30462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4"/>
          <p:cNvSpPr/>
          <p:nvPr/>
        </p:nvSpPr>
        <p:spPr>
          <a:xfrm>
            <a:off x="2770775" y="2844504"/>
            <a:ext cx="19200" cy="4593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4">
            <a:hlinkClick action="ppaction://hlinksldjump" r:id="rId12"/>
          </p:cNvPr>
          <p:cNvSpPr/>
          <p:nvPr/>
        </p:nvSpPr>
        <p:spPr>
          <a:xfrm rot="10800000">
            <a:off x="2676280" y="3074115"/>
            <a:ext cx="206400" cy="236100"/>
          </a:xfrm>
          <a:prstGeom prst="trapezoid">
            <a:avLst>
              <a:gd fmla="val 25000"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4">
            <a:hlinkClick action="ppaction://hlinksldjump" r:id="rId13"/>
          </p:cNvPr>
          <p:cNvSpPr/>
          <p:nvPr/>
        </p:nvSpPr>
        <p:spPr>
          <a:xfrm rot="5400000">
            <a:off x="2766575" y="2866104"/>
            <a:ext cx="100800" cy="57600"/>
          </a:xfrm>
          <a:prstGeom prst="snipRoundRect">
            <a:avLst>
              <a:gd fmla="val 50000" name="adj1"/>
              <a:gd fmla="val 16667"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4"/>
          <p:cNvSpPr/>
          <p:nvPr/>
        </p:nvSpPr>
        <p:spPr>
          <a:xfrm>
            <a:off x="4050050" y="3823059"/>
            <a:ext cx="734400" cy="10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4"/>
          <p:cNvSpPr/>
          <p:nvPr/>
        </p:nvSpPr>
        <p:spPr>
          <a:xfrm>
            <a:off x="3810000" y="2540515"/>
            <a:ext cx="1185600" cy="1008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4"/>
          <p:cNvSpPr/>
          <p:nvPr/>
        </p:nvSpPr>
        <p:spPr>
          <a:xfrm>
            <a:off x="4050050" y="2367303"/>
            <a:ext cx="190800" cy="240973"/>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4"/>
          <p:cNvSpPr/>
          <p:nvPr/>
        </p:nvSpPr>
        <p:spPr>
          <a:xfrm>
            <a:off x="4308050" y="2367303"/>
            <a:ext cx="190800" cy="240973"/>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4"/>
          <p:cNvSpPr/>
          <p:nvPr/>
        </p:nvSpPr>
        <p:spPr>
          <a:xfrm>
            <a:off x="4566050" y="2367303"/>
            <a:ext cx="190800" cy="240973"/>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4"/>
          <p:cNvSpPr/>
          <p:nvPr/>
        </p:nvSpPr>
        <p:spPr>
          <a:xfrm>
            <a:off x="4201450" y="2178231"/>
            <a:ext cx="190800" cy="240973"/>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4"/>
          <p:cNvSpPr/>
          <p:nvPr/>
        </p:nvSpPr>
        <p:spPr>
          <a:xfrm>
            <a:off x="4476600" y="2178231"/>
            <a:ext cx="190800" cy="240973"/>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4"/>
          <p:cNvSpPr/>
          <p:nvPr/>
        </p:nvSpPr>
        <p:spPr>
          <a:xfrm>
            <a:off x="4308050" y="1981466"/>
            <a:ext cx="190800" cy="240973"/>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4"/>
          <p:cNvSpPr/>
          <p:nvPr/>
        </p:nvSpPr>
        <p:spPr>
          <a:xfrm rot="-5554185">
            <a:off x="3676886" y="3283093"/>
            <a:ext cx="214115" cy="586021"/>
          </a:xfrm>
          <a:prstGeom prst="blockArc">
            <a:avLst>
              <a:gd fmla="val 10800000" name="adj1"/>
              <a:gd fmla="val 0" name="adj2"/>
              <a:gd fmla="val 25000" name="adj3"/>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4"/>
          <p:cNvSpPr/>
          <p:nvPr/>
        </p:nvSpPr>
        <p:spPr>
          <a:xfrm rot="5400000">
            <a:off x="3594090" y="3554723"/>
            <a:ext cx="190621" cy="24120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4"/>
          <p:cNvSpPr/>
          <p:nvPr/>
        </p:nvSpPr>
        <p:spPr>
          <a:xfrm>
            <a:off x="5381939" y="2161520"/>
            <a:ext cx="129600" cy="1101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4"/>
          <p:cNvSpPr/>
          <p:nvPr/>
        </p:nvSpPr>
        <p:spPr>
          <a:xfrm rot="1804364">
            <a:off x="5160806" y="2239991"/>
            <a:ext cx="188585" cy="239664"/>
          </a:xfrm>
          <a:prstGeom prst="rect">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4"/>
          <p:cNvSpPr/>
          <p:nvPr/>
        </p:nvSpPr>
        <p:spPr>
          <a:xfrm rot="-2178615">
            <a:off x="5475871" y="2255753"/>
            <a:ext cx="196569" cy="209341"/>
          </a:xfrm>
          <a:prstGeom prst="rect">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4">
            <a:hlinkClick action="ppaction://hlinksldjump" r:id="rId14"/>
          </p:cNvPr>
          <p:cNvSpPr/>
          <p:nvPr/>
        </p:nvSpPr>
        <p:spPr>
          <a:xfrm>
            <a:off x="5122108" y="2206947"/>
            <a:ext cx="595200" cy="768000"/>
          </a:xfrm>
          <a:prstGeom prst="trapezoid">
            <a:avLst>
              <a:gd fmla="val 25000" name="adj"/>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4"/>
          <p:cNvSpPr/>
          <p:nvPr/>
        </p:nvSpPr>
        <p:spPr>
          <a:xfrm>
            <a:off x="7381300" y="2419200"/>
            <a:ext cx="984900" cy="606000"/>
          </a:xfrm>
          <a:prstGeom prst="wedgeRoundRectCallout">
            <a:avLst>
              <a:gd fmla="val -52373" name="adj1"/>
              <a:gd fmla="val 76043"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Douchen</a:t>
            </a:r>
            <a:endParaRPr/>
          </a:p>
        </p:txBody>
      </p:sp>
      <p:sp>
        <p:nvSpPr>
          <p:cNvPr id="524" name="Google Shape;524;p34">
            <a:hlinkClick action="ppaction://hlinksldjump" r:id="rId15"/>
          </p:cNvPr>
          <p:cNvSpPr/>
          <p:nvPr/>
        </p:nvSpPr>
        <p:spPr>
          <a:xfrm>
            <a:off x="483375" y="2274601"/>
            <a:ext cx="1272300" cy="698700"/>
          </a:xfrm>
          <a:prstGeom prst="wedgeRoundRectCallout">
            <a:avLst>
              <a:gd fmla="val 83217" name="adj1"/>
              <a:gd fmla="val 99641"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Wassen aan lavabo</a:t>
            </a:r>
            <a:endParaRPr/>
          </a:p>
        </p:txBody>
      </p:sp>
      <p:sp>
        <p:nvSpPr>
          <p:cNvPr id="525" name="Google Shape;525;p34">
            <a:hlinkClick action="ppaction://hlinksldjump" r:id="rId16"/>
          </p:cNvPr>
          <p:cNvSpPr/>
          <p:nvPr/>
        </p:nvSpPr>
        <p:spPr>
          <a:xfrm>
            <a:off x="4858925" y="517000"/>
            <a:ext cx="1185600" cy="606000"/>
          </a:xfrm>
          <a:prstGeom prst="wedgeRoundRectCallout">
            <a:avLst>
              <a:gd fmla="val -2569" name="adj1"/>
              <a:gd fmla="val 216312"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Aankleden</a:t>
            </a:r>
            <a:endParaRPr/>
          </a:p>
        </p:txBody>
      </p:sp>
      <p:sp>
        <p:nvSpPr>
          <p:cNvPr id="526" name="Google Shape;526;p34">
            <a:hlinkClick action="ppaction://hlinksldjump" r:id="rId17"/>
          </p:cNvPr>
          <p:cNvSpPr/>
          <p:nvPr/>
        </p:nvSpPr>
        <p:spPr>
          <a:xfrm>
            <a:off x="555950" y="3743125"/>
            <a:ext cx="984900" cy="606000"/>
          </a:xfrm>
          <a:prstGeom prst="wedgeRoundRectCallout">
            <a:avLst>
              <a:gd fmla="val 162166" name="adj1"/>
              <a:gd fmla="val -104163"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Tanden poetsen</a:t>
            </a:r>
            <a:endParaRPr/>
          </a:p>
        </p:txBody>
      </p:sp>
      <p:sp>
        <p:nvSpPr>
          <p:cNvPr id="527" name="Google Shape;527;p34">
            <a:hlinkClick action="ppaction://hlinksldjump" r:id="rId18"/>
          </p:cNvPr>
          <p:cNvSpPr/>
          <p:nvPr/>
        </p:nvSpPr>
        <p:spPr>
          <a:xfrm>
            <a:off x="5223025" y="4326875"/>
            <a:ext cx="2060400" cy="698700"/>
          </a:xfrm>
          <a:prstGeom prst="wedgeRoundRectCallout">
            <a:avLst>
              <a:gd fmla="val -77856" name="adj1"/>
              <a:gd fmla="val -73594"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vergeet niet naar de wc te gaan!</a:t>
            </a:r>
            <a:endParaRPr i="1"/>
          </a:p>
        </p:txBody>
      </p:sp>
      <p:pic>
        <p:nvPicPr>
          <p:cNvPr id="528" name="Google Shape;528;p34">
            <a:hlinkClick action="ppaction://hlinksldjump" r:id="rId19"/>
          </p:cNvPr>
          <p:cNvPicPr preferRelativeResize="0"/>
          <p:nvPr/>
        </p:nvPicPr>
        <p:blipFill>
          <a:blip r:embed="rId20">
            <a:alphaModFix/>
          </a:blip>
          <a:stretch>
            <a:fillRect/>
          </a:stretch>
        </p:blipFill>
        <p:spPr>
          <a:xfrm>
            <a:off x="8348645" y="4458151"/>
            <a:ext cx="724800" cy="614599"/>
          </a:xfrm>
          <a:prstGeom prst="rect">
            <a:avLst/>
          </a:prstGeom>
          <a:noFill/>
          <a:ln>
            <a:noFill/>
          </a:ln>
        </p:spPr>
      </p:pic>
      <p:sp>
        <p:nvSpPr>
          <p:cNvPr id="529" name="Google Shape;529;p34">
            <a:hlinkClick action="ppaction://hlinksldjump" r:id="rId21"/>
          </p:cNvPr>
          <p:cNvSpPr/>
          <p:nvPr/>
        </p:nvSpPr>
        <p:spPr>
          <a:xfrm>
            <a:off x="2388625" y="348650"/>
            <a:ext cx="2132400" cy="1227600"/>
          </a:xfrm>
          <a:prstGeom prst="wedgeRoundRectCallout">
            <a:avLst>
              <a:gd fmla="val 35707" name="adj1"/>
              <a:gd fmla="val 77861"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solidFill>
                  <a:schemeClr val="dk1"/>
                </a:solidFill>
              </a:rPr>
              <a:t>Tip</a:t>
            </a:r>
            <a:r>
              <a:rPr i="1" lang="nl">
                <a:solidFill>
                  <a:schemeClr val="dk1"/>
                </a:solidFill>
              </a:rPr>
              <a:t>: zorg dat het toiletpapier binnen handbereik is vanop het toilet.</a:t>
            </a:r>
            <a:endParaRPr i="1"/>
          </a:p>
        </p:txBody>
      </p:sp>
      <p:sp>
        <p:nvSpPr>
          <p:cNvPr id="530" name="Google Shape;530;p34">
            <a:hlinkClick action="ppaction://hlinksldjump" r:id="rId22"/>
          </p:cNvPr>
          <p:cNvSpPr/>
          <p:nvPr/>
        </p:nvSpPr>
        <p:spPr>
          <a:xfrm>
            <a:off x="6646488" y="115925"/>
            <a:ext cx="2454516" cy="1296540"/>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br>
              <a:rPr lang="nl"/>
            </a:br>
            <a:r>
              <a:rPr b="1" lang="nl"/>
              <a:t>Klik</a:t>
            </a:r>
            <a:r>
              <a:rPr lang="nl"/>
              <a:t> op een gele tekstballon voor meer informatie en tips.</a:t>
            </a:r>
            <a:endParaRPr/>
          </a:p>
          <a:p>
            <a:pPr indent="0" lvl="0" marL="0" rtl="0" algn="ctr">
              <a:spcBef>
                <a:spcPts val="0"/>
              </a:spcBef>
              <a:spcAft>
                <a:spcPts val="0"/>
              </a:spcAft>
              <a:buNone/>
            </a:pPr>
            <a:r>
              <a:t/>
            </a:r>
            <a:endParaRPr/>
          </a:p>
        </p:txBody>
      </p:sp>
      <p:sp>
        <p:nvSpPr>
          <p:cNvPr id="531" name="Google Shape;531;p34">
            <a:hlinkClick action="ppaction://hlinksldjump" r:id="rId23"/>
          </p:cNvPr>
          <p:cNvSpPr/>
          <p:nvPr/>
        </p:nvSpPr>
        <p:spPr>
          <a:xfrm>
            <a:off x="7344600" y="2419199"/>
            <a:ext cx="984900" cy="6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pic>
        <p:nvPicPr>
          <p:cNvPr id="536" name="Google Shape;536;p35"/>
          <p:cNvPicPr preferRelativeResize="0"/>
          <p:nvPr/>
        </p:nvPicPr>
        <p:blipFill>
          <a:blip r:embed="rId3">
            <a:alphaModFix/>
          </a:blip>
          <a:stretch>
            <a:fillRect/>
          </a:stretch>
        </p:blipFill>
        <p:spPr>
          <a:xfrm>
            <a:off x="199500" y="183350"/>
            <a:ext cx="5514975" cy="895350"/>
          </a:xfrm>
          <a:prstGeom prst="rect">
            <a:avLst/>
          </a:prstGeom>
          <a:noFill/>
          <a:ln>
            <a:noFill/>
          </a:ln>
        </p:spPr>
      </p:pic>
      <p:sp>
        <p:nvSpPr>
          <p:cNvPr id="537" name="Google Shape;537;p35"/>
          <p:cNvSpPr txBox="1"/>
          <p:nvPr>
            <p:ph idx="1" type="body"/>
          </p:nvPr>
        </p:nvSpPr>
        <p:spPr>
          <a:xfrm>
            <a:off x="175550" y="1152475"/>
            <a:ext cx="8783700" cy="354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Kijk voordat je gaat plassen </a:t>
            </a:r>
            <a:r>
              <a:rPr lang="nl"/>
              <a:t>of er genoeg toiletpapier is.</a:t>
            </a:r>
            <a:endParaRPr/>
          </a:p>
          <a:p>
            <a:pPr indent="-342900" lvl="0" marL="457200" rtl="0" algn="l">
              <a:spcBef>
                <a:spcPts val="0"/>
              </a:spcBef>
              <a:spcAft>
                <a:spcPts val="0"/>
              </a:spcAft>
              <a:buSzPts val="1800"/>
              <a:buAutoNum type="arabicPeriod"/>
            </a:pPr>
            <a:r>
              <a:rPr lang="nl"/>
              <a:t>Ga voor het toilet staan met je rug naar de pot toe.</a:t>
            </a:r>
            <a:endParaRPr/>
          </a:p>
          <a:p>
            <a:pPr indent="-342900" lvl="0" marL="457200" rtl="0" algn="l">
              <a:spcBef>
                <a:spcPts val="0"/>
              </a:spcBef>
              <a:spcAft>
                <a:spcPts val="0"/>
              </a:spcAft>
              <a:buSzPts val="1800"/>
              <a:buAutoNum type="arabicPeriod"/>
            </a:pPr>
            <a:r>
              <a:rPr lang="nl"/>
              <a:t>Trek je broek ver genoeg naar beneden, tot op je enkels. </a:t>
            </a:r>
            <a:endParaRPr/>
          </a:p>
          <a:p>
            <a:pPr indent="-342900" lvl="0" marL="457200" rtl="0" algn="l">
              <a:spcBef>
                <a:spcPts val="0"/>
              </a:spcBef>
              <a:spcAft>
                <a:spcPts val="0"/>
              </a:spcAft>
              <a:buSzPts val="1800"/>
              <a:buAutoNum type="arabicPeriod"/>
            </a:pPr>
            <a:r>
              <a:rPr lang="nl"/>
              <a:t>Ga altijd zitten (jongens ook bij het plassen).</a:t>
            </a:r>
            <a:endParaRPr/>
          </a:p>
          <a:p>
            <a:pPr indent="-342900" lvl="0" marL="457200" rtl="0" algn="l">
              <a:spcBef>
                <a:spcPts val="0"/>
              </a:spcBef>
              <a:spcAft>
                <a:spcPts val="0"/>
              </a:spcAft>
              <a:buSzPts val="1800"/>
              <a:buAutoNum type="arabicPeriod"/>
            </a:pPr>
            <a:r>
              <a:rPr lang="nl"/>
              <a:t>Neem drie velletjes toiletpapier.</a:t>
            </a:r>
            <a:endParaRPr/>
          </a:p>
          <a:p>
            <a:pPr indent="-342900" lvl="0" marL="457200" rtl="0" algn="l">
              <a:spcBef>
                <a:spcPts val="0"/>
              </a:spcBef>
              <a:spcAft>
                <a:spcPts val="0"/>
              </a:spcAft>
              <a:buSzPts val="1800"/>
              <a:buAutoNum type="arabicPeriod"/>
            </a:pPr>
            <a:r>
              <a:rPr lang="nl"/>
              <a:t>Leg ze op je schoot en vouw de velletjes op de scheurlijnen.</a:t>
            </a:r>
            <a:endParaRPr/>
          </a:p>
          <a:p>
            <a:pPr indent="-342900" lvl="0" marL="457200" rtl="0" algn="l">
              <a:spcBef>
                <a:spcPts val="0"/>
              </a:spcBef>
              <a:spcAft>
                <a:spcPts val="0"/>
              </a:spcAft>
              <a:buSzPts val="1800"/>
              <a:buAutoNum type="arabicPeriod"/>
            </a:pPr>
            <a:r>
              <a:rPr lang="nl"/>
              <a:t>Ga rechtop staan, met je benen een beetje uit elkaar.</a:t>
            </a:r>
            <a:endParaRPr/>
          </a:p>
          <a:p>
            <a:pPr indent="-342900" lvl="0" marL="457200" rtl="0" algn="l">
              <a:spcBef>
                <a:spcPts val="0"/>
              </a:spcBef>
              <a:spcAft>
                <a:spcPts val="0"/>
              </a:spcAft>
              <a:buSzPts val="1800"/>
              <a:buAutoNum type="arabicPeriod"/>
            </a:pPr>
            <a:r>
              <a:rPr lang="nl"/>
              <a:t>Veeg je poep af langs voor en met een beweging van achter </a:t>
            </a:r>
            <a:br>
              <a:rPr lang="nl"/>
            </a:br>
            <a:r>
              <a:rPr lang="nl"/>
              <a:t>naar voor. Dit kan al zittend, maar ook al rechtstaand.</a:t>
            </a:r>
            <a:endParaRPr/>
          </a:p>
          <a:p>
            <a:pPr indent="-342900" lvl="0" marL="457200" rtl="0" algn="l">
              <a:spcBef>
                <a:spcPts val="0"/>
              </a:spcBef>
              <a:spcAft>
                <a:spcPts val="0"/>
              </a:spcAft>
              <a:buSzPts val="1800"/>
              <a:buAutoNum type="arabicPeriod"/>
            </a:pPr>
            <a:r>
              <a:rPr lang="nl"/>
              <a:t>Gooi je papier in de toiletpot.</a:t>
            </a:r>
            <a:endParaRPr/>
          </a:p>
          <a:p>
            <a:pPr indent="-342900" lvl="0" marL="457200" rtl="0" algn="l">
              <a:spcBef>
                <a:spcPts val="0"/>
              </a:spcBef>
              <a:spcAft>
                <a:spcPts val="0"/>
              </a:spcAft>
              <a:buSzPts val="1800"/>
              <a:buAutoNum type="arabicPeriod"/>
            </a:pPr>
            <a:r>
              <a:rPr lang="nl"/>
              <a:t>Trek het toilet door.</a:t>
            </a:r>
            <a:endParaRPr/>
          </a:p>
          <a:p>
            <a:pPr indent="-342900" lvl="0" marL="457200" rtl="0" algn="l">
              <a:spcBef>
                <a:spcPts val="0"/>
              </a:spcBef>
              <a:spcAft>
                <a:spcPts val="0"/>
              </a:spcAft>
              <a:buSzPts val="1800"/>
              <a:buAutoNum type="arabicPeriod"/>
            </a:pPr>
            <a:r>
              <a:rPr lang="nl"/>
              <a:t>Was je handen met water en zeep.</a:t>
            </a:r>
            <a:endParaRPr/>
          </a:p>
        </p:txBody>
      </p:sp>
      <p:sp>
        <p:nvSpPr>
          <p:cNvPr id="538" name="Google Shape;538;p35">
            <a:hlinkClick action="ppaction://hlinksldjump" r:id="rId4"/>
          </p:cNvPr>
          <p:cNvSpPr/>
          <p:nvPr/>
        </p:nvSpPr>
        <p:spPr>
          <a:xfrm>
            <a:off x="42425" y="0"/>
            <a:ext cx="91017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9" name="Google Shape;539;p35">
            <a:hlinkClick action="ppaction://hlinksldjump" r:id="rId5"/>
          </p:cNvPr>
          <p:cNvPicPr preferRelativeResize="0"/>
          <p:nvPr/>
        </p:nvPicPr>
        <p:blipFill>
          <a:blip r:embed="rId6">
            <a:alphaModFix/>
          </a:blip>
          <a:stretch>
            <a:fillRect/>
          </a:stretch>
        </p:blipFill>
        <p:spPr>
          <a:xfrm>
            <a:off x="8345045" y="4432926"/>
            <a:ext cx="724800" cy="614599"/>
          </a:xfrm>
          <a:prstGeom prst="rect">
            <a:avLst/>
          </a:prstGeom>
          <a:noFill/>
          <a:ln>
            <a:noFill/>
          </a:ln>
        </p:spPr>
      </p:pic>
      <p:sp>
        <p:nvSpPr>
          <p:cNvPr id="540" name="Google Shape;540;p35"/>
          <p:cNvSpPr/>
          <p:nvPr/>
        </p:nvSpPr>
        <p:spPr>
          <a:xfrm>
            <a:off x="7925790" y="4614682"/>
            <a:ext cx="241800" cy="25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5"/>
          <p:cNvSpPr/>
          <p:nvPr/>
        </p:nvSpPr>
        <p:spPr>
          <a:xfrm>
            <a:off x="7773211" y="3807578"/>
            <a:ext cx="546000" cy="598800"/>
          </a:xfrm>
          <a:prstGeom prst="round2Same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5"/>
          <p:cNvSpPr/>
          <p:nvPr/>
        </p:nvSpPr>
        <p:spPr>
          <a:xfrm rot="5400000">
            <a:off x="7855445" y="4212238"/>
            <a:ext cx="382500" cy="5967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5"/>
          <p:cNvSpPr/>
          <p:nvPr/>
        </p:nvSpPr>
        <p:spPr>
          <a:xfrm>
            <a:off x="7748340" y="4319343"/>
            <a:ext cx="596700" cy="8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5"/>
          <p:cNvSpPr/>
          <p:nvPr/>
        </p:nvSpPr>
        <p:spPr>
          <a:xfrm>
            <a:off x="7553300" y="3218946"/>
            <a:ext cx="963300" cy="864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5"/>
          <p:cNvSpPr/>
          <p:nvPr/>
        </p:nvSpPr>
        <p:spPr>
          <a:xfrm>
            <a:off x="7748340" y="307033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5"/>
          <p:cNvSpPr/>
          <p:nvPr/>
        </p:nvSpPr>
        <p:spPr>
          <a:xfrm>
            <a:off x="7957965" y="307033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5"/>
          <p:cNvSpPr/>
          <p:nvPr/>
        </p:nvSpPr>
        <p:spPr>
          <a:xfrm>
            <a:off x="8167590" y="307033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5"/>
          <p:cNvSpPr/>
          <p:nvPr/>
        </p:nvSpPr>
        <p:spPr>
          <a:xfrm>
            <a:off x="7871353" y="290811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5"/>
          <p:cNvSpPr/>
          <p:nvPr/>
        </p:nvSpPr>
        <p:spPr>
          <a:xfrm>
            <a:off x="8094912" y="290811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5"/>
          <p:cNvSpPr/>
          <p:nvPr/>
        </p:nvSpPr>
        <p:spPr>
          <a:xfrm>
            <a:off x="7957965" y="2739292"/>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5"/>
          <p:cNvSpPr/>
          <p:nvPr/>
        </p:nvSpPr>
        <p:spPr>
          <a:xfrm rot="-5545960">
            <a:off x="7440246" y="3868782"/>
            <a:ext cx="183766" cy="476224"/>
          </a:xfrm>
          <a:prstGeom prst="blockArc">
            <a:avLst>
              <a:gd fmla="val 10800000" name="adj1"/>
              <a:gd fmla="val 0" name="adj2"/>
              <a:gd fmla="val 25000" name="adj3"/>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5"/>
          <p:cNvSpPr/>
          <p:nvPr/>
        </p:nvSpPr>
        <p:spPr>
          <a:xfrm rot="5400000">
            <a:off x="7373538" y="4094601"/>
            <a:ext cx="163549" cy="19597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5"/>
          <p:cNvSpPr/>
          <p:nvPr/>
        </p:nvSpPr>
        <p:spPr>
          <a:xfrm>
            <a:off x="6759225" y="1267600"/>
            <a:ext cx="2132400" cy="1227600"/>
          </a:xfrm>
          <a:prstGeom prst="wedgeRoundRectCallout">
            <a:avLst>
              <a:gd fmla="val 23524" name="adj1"/>
              <a:gd fmla="val 64616"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solidFill>
                  <a:schemeClr val="dk1"/>
                </a:solidFill>
              </a:rPr>
              <a:t>Tip</a:t>
            </a:r>
            <a:r>
              <a:rPr i="1" lang="nl">
                <a:solidFill>
                  <a:schemeClr val="dk1"/>
                </a:solidFill>
              </a:rPr>
              <a:t>: zorg dat het toiletpapier binnen handbereik is vanop het toilet.</a:t>
            </a:r>
            <a:endParaRPr i="1"/>
          </a:p>
        </p:txBody>
      </p:sp>
      <p:sp>
        <p:nvSpPr>
          <p:cNvPr id="554" name="Google Shape;554;p35">
            <a:hlinkClick action="ppaction://hlinksldjump" r:id="rId7"/>
          </p:cNvPr>
          <p:cNvSpPr/>
          <p:nvPr/>
        </p:nvSpPr>
        <p:spPr>
          <a:xfrm>
            <a:off x="1988400" y="245875"/>
            <a:ext cx="1901700" cy="77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5">
            <a:hlinkClick action="ppaction://hlinksldjump" r:id="rId8"/>
          </p:cNvPr>
          <p:cNvSpPr/>
          <p:nvPr/>
        </p:nvSpPr>
        <p:spPr>
          <a:xfrm>
            <a:off x="3788825" y="268425"/>
            <a:ext cx="1901700" cy="77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5">
            <a:hlinkClick action="ppaction://hlinksldjump" r:id="rId9"/>
          </p:cNvPr>
          <p:cNvSpPr/>
          <p:nvPr/>
        </p:nvSpPr>
        <p:spPr>
          <a:xfrm>
            <a:off x="2023850" y="283600"/>
            <a:ext cx="18663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5">
            <a:hlinkClick action="ppaction://hlinksldjump" r:id="rId10"/>
          </p:cNvPr>
          <p:cNvSpPr/>
          <p:nvPr/>
        </p:nvSpPr>
        <p:spPr>
          <a:xfrm>
            <a:off x="3776025" y="260975"/>
            <a:ext cx="19017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pic>
        <p:nvPicPr>
          <p:cNvPr id="562" name="Google Shape;562;p36"/>
          <p:cNvPicPr preferRelativeResize="0"/>
          <p:nvPr/>
        </p:nvPicPr>
        <p:blipFill>
          <a:blip r:embed="rId3">
            <a:alphaModFix/>
          </a:blip>
          <a:stretch>
            <a:fillRect/>
          </a:stretch>
        </p:blipFill>
        <p:spPr>
          <a:xfrm>
            <a:off x="139338" y="178588"/>
            <a:ext cx="5648325" cy="904875"/>
          </a:xfrm>
          <a:prstGeom prst="rect">
            <a:avLst/>
          </a:prstGeom>
          <a:noFill/>
          <a:ln>
            <a:noFill/>
          </a:ln>
        </p:spPr>
      </p:pic>
      <p:sp>
        <p:nvSpPr>
          <p:cNvPr id="563" name="Google Shape;563;p36"/>
          <p:cNvSpPr txBox="1"/>
          <p:nvPr>
            <p:ph idx="1" type="body"/>
          </p:nvPr>
        </p:nvSpPr>
        <p:spPr>
          <a:xfrm>
            <a:off x="271650" y="1380700"/>
            <a:ext cx="6231900" cy="3033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nl" sz="1600"/>
              <a:t>Leg een handdoek onder je voeten.</a:t>
            </a:r>
            <a:endParaRPr sz="1600"/>
          </a:p>
          <a:p>
            <a:pPr indent="-330200" lvl="0" marL="457200" rtl="0" algn="l">
              <a:spcBef>
                <a:spcPts val="0"/>
              </a:spcBef>
              <a:spcAft>
                <a:spcPts val="0"/>
              </a:spcAft>
              <a:buSzPts val="1600"/>
              <a:buAutoNum type="arabicPeriod"/>
            </a:pPr>
            <a:r>
              <a:rPr lang="nl" sz="1600"/>
              <a:t>Neem een propere handdoek en leg hem naast je klaar.</a:t>
            </a:r>
            <a:endParaRPr sz="1600"/>
          </a:p>
          <a:p>
            <a:pPr indent="-330200" lvl="0" marL="457200" rtl="0" algn="l">
              <a:spcBef>
                <a:spcPts val="0"/>
              </a:spcBef>
              <a:spcAft>
                <a:spcPts val="0"/>
              </a:spcAft>
              <a:buSzPts val="1600"/>
              <a:buAutoNum type="arabicPeriod"/>
            </a:pPr>
            <a:r>
              <a:rPr lang="nl" sz="1600"/>
              <a:t>Neem een proper washandje.</a:t>
            </a:r>
            <a:endParaRPr sz="1600"/>
          </a:p>
          <a:p>
            <a:pPr indent="-330200" lvl="0" marL="457200" rtl="0" algn="l">
              <a:spcBef>
                <a:spcPts val="0"/>
              </a:spcBef>
              <a:spcAft>
                <a:spcPts val="0"/>
              </a:spcAft>
              <a:buSzPts val="1600"/>
              <a:buAutoNum type="arabicPeriod"/>
            </a:pPr>
            <a:r>
              <a:rPr lang="nl" sz="1600"/>
              <a:t>Ga voor de lavabo staan (op een krukje indien nodig).</a:t>
            </a:r>
            <a:endParaRPr sz="1600"/>
          </a:p>
          <a:p>
            <a:pPr indent="-330200" lvl="0" marL="457200" rtl="0" algn="l">
              <a:spcBef>
                <a:spcPts val="0"/>
              </a:spcBef>
              <a:spcAft>
                <a:spcPts val="0"/>
              </a:spcAft>
              <a:buSzPts val="1600"/>
              <a:buAutoNum type="arabicPeriod"/>
            </a:pPr>
            <a:r>
              <a:rPr lang="nl" sz="1600"/>
              <a:t>Steek een hand in het washandje, zet de kraan open en houd het washandje drie seconden onder stromend water.</a:t>
            </a:r>
            <a:endParaRPr sz="1600"/>
          </a:p>
          <a:p>
            <a:pPr indent="-330200" lvl="0" marL="457200" rtl="0" algn="l">
              <a:spcBef>
                <a:spcPts val="0"/>
              </a:spcBef>
              <a:spcAft>
                <a:spcPts val="0"/>
              </a:spcAft>
              <a:buSzPts val="1600"/>
              <a:buAutoNum type="arabicPeriod"/>
            </a:pPr>
            <a:r>
              <a:rPr lang="nl" sz="1600"/>
              <a:t>Doe de kraan weer dicht.</a:t>
            </a:r>
            <a:endParaRPr sz="1600"/>
          </a:p>
          <a:p>
            <a:pPr indent="-330200" lvl="0" marL="457200" rtl="0" algn="l">
              <a:spcBef>
                <a:spcPts val="0"/>
              </a:spcBef>
              <a:spcAft>
                <a:spcPts val="0"/>
              </a:spcAft>
              <a:buSzPts val="1600"/>
              <a:buAutoNum type="arabicPeriod"/>
            </a:pPr>
            <a:r>
              <a:rPr lang="nl" sz="1600"/>
              <a:t>Doe zeep op je washandje (1x pompen is genoeg).</a:t>
            </a:r>
            <a:endParaRPr sz="1600"/>
          </a:p>
          <a:p>
            <a:pPr indent="-330200" lvl="0" marL="457200" rtl="0" algn="l">
              <a:spcBef>
                <a:spcPts val="0"/>
              </a:spcBef>
              <a:spcAft>
                <a:spcPts val="0"/>
              </a:spcAft>
              <a:buSzPts val="1600"/>
              <a:buAutoNum type="arabicPeriod"/>
            </a:pPr>
            <a:r>
              <a:rPr lang="nl" sz="1600"/>
              <a:t>Was je gezicht, handen (en eventueel oksels) met het washandje.</a:t>
            </a:r>
            <a:endParaRPr sz="1600"/>
          </a:p>
        </p:txBody>
      </p:sp>
      <p:sp>
        <p:nvSpPr>
          <p:cNvPr id="564" name="Google Shape;564;p36">
            <a:hlinkClick action="ppaction://hlinkshowjump?jump=nextslide"/>
          </p:cNvPr>
          <p:cNvSpPr/>
          <p:nvPr/>
        </p:nvSpPr>
        <p:spPr>
          <a:xfrm>
            <a:off x="39600" y="0"/>
            <a:ext cx="90648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6"/>
          <p:cNvSpPr/>
          <p:nvPr/>
        </p:nvSpPr>
        <p:spPr>
          <a:xfrm>
            <a:off x="6868788" y="4322200"/>
            <a:ext cx="198000" cy="55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6"/>
          <p:cNvSpPr/>
          <p:nvPr/>
        </p:nvSpPr>
        <p:spPr>
          <a:xfrm>
            <a:off x="7322379" y="2779574"/>
            <a:ext cx="960900" cy="209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6"/>
          <p:cNvSpPr/>
          <p:nvPr/>
        </p:nvSpPr>
        <p:spPr>
          <a:xfrm rot="5400000">
            <a:off x="6812570" y="4032097"/>
            <a:ext cx="311100" cy="4533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6"/>
          <p:cNvSpPr/>
          <p:nvPr/>
        </p:nvSpPr>
        <p:spPr>
          <a:xfrm>
            <a:off x="6731574" y="3036142"/>
            <a:ext cx="430200" cy="6804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6"/>
          <p:cNvSpPr/>
          <p:nvPr/>
        </p:nvSpPr>
        <p:spPr>
          <a:xfrm>
            <a:off x="6812166" y="3121090"/>
            <a:ext cx="272700" cy="510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6"/>
          <p:cNvSpPr/>
          <p:nvPr/>
        </p:nvSpPr>
        <p:spPr>
          <a:xfrm>
            <a:off x="7802126" y="2813075"/>
            <a:ext cx="3000" cy="2025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6">
            <a:hlinkClick r:id="rId4"/>
          </p:cNvPr>
          <p:cNvSpPr/>
          <p:nvPr/>
        </p:nvSpPr>
        <p:spPr>
          <a:xfrm>
            <a:off x="6861675" y="178375"/>
            <a:ext cx="2203308"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a:t>
            </a:r>
            <a:r>
              <a:rPr lang="nl"/>
              <a:t> </a:t>
            </a:r>
            <a:r>
              <a:rPr b="1" lang="nl"/>
              <a:t>HIER</a:t>
            </a:r>
            <a:r>
              <a:rPr lang="nl"/>
              <a:t>!</a:t>
            </a:r>
            <a:endParaRPr/>
          </a:p>
        </p:txBody>
      </p:sp>
      <p:sp>
        <p:nvSpPr>
          <p:cNvPr id="572" name="Google Shape;572;p36">
            <a:hlinkClick action="ppaction://hlinksldjump" r:id="rId5"/>
          </p:cNvPr>
          <p:cNvSpPr/>
          <p:nvPr/>
        </p:nvSpPr>
        <p:spPr>
          <a:xfrm>
            <a:off x="3788825" y="268425"/>
            <a:ext cx="1901700" cy="77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6">
            <a:hlinkClick action="ppaction://hlinksldjump" r:id="rId6"/>
          </p:cNvPr>
          <p:cNvSpPr/>
          <p:nvPr/>
        </p:nvSpPr>
        <p:spPr>
          <a:xfrm>
            <a:off x="238500" y="265700"/>
            <a:ext cx="1901700" cy="77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4" name="Google Shape;574;p36"/>
          <p:cNvPicPr preferRelativeResize="0"/>
          <p:nvPr/>
        </p:nvPicPr>
        <p:blipFill rotWithShape="1">
          <a:blip r:embed="rId7">
            <a:alphaModFix/>
          </a:blip>
          <a:srcRect b="18349" l="29534" r="22072" t="20952"/>
          <a:stretch/>
        </p:blipFill>
        <p:spPr>
          <a:xfrm rot="8601283">
            <a:off x="6559098" y="187411"/>
            <a:ext cx="474530" cy="454402"/>
          </a:xfrm>
          <a:prstGeom prst="rect">
            <a:avLst/>
          </a:prstGeom>
          <a:noFill/>
          <a:ln>
            <a:noFill/>
          </a:ln>
        </p:spPr>
      </p:pic>
      <p:sp>
        <p:nvSpPr>
          <p:cNvPr id="575" name="Google Shape;575;p36">
            <a:hlinkClick action="ppaction://hlinksldjump" r:id="rId8"/>
          </p:cNvPr>
          <p:cNvSpPr/>
          <p:nvPr/>
        </p:nvSpPr>
        <p:spPr>
          <a:xfrm>
            <a:off x="3776025" y="260975"/>
            <a:ext cx="19017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6">
            <a:hlinkClick action="ppaction://hlinksldjump" r:id="rId9"/>
          </p:cNvPr>
          <p:cNvSpPr/>
          <p:nvPr/>
        </p:nvSpPr>
        <p:spPr>
          <a:xfrm>
            <a:off x="271650" y="282600"/>
            <a:ext cx="18687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6">
            <a:hlinkClick action="ppaction://hlinksldjump" r:id="rId10"/>
          </p:cNvPr>
          <p:cNvSpPr/>
          <p:nvPr/>
        </p:nvSpPr>
        <p:spPr>
          <a:xfrm>
            <a:off x="2400125" y="4145050"/>
            <a:ext cx="3097500" cy="904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a:t>Klik </a:t>
            </a:r>
            <a:r>
              <a:rPr lang="nl"/>
              <a:t>op deze pijl voor het vervolg!</a:t>
            </a:r>
            <a:endParaRPr/>
          </a:p>
        </p:txBody>
      </p:sp>
      <p:pic>
        <p:nvPicPr>
          <p:cNvPr id="578" name="Google Shape;578;p36">
            <a:hlinkClick action="ppaction://hlinksldjump" r:id="rId11"/>
          </p:cNvPr>
          <p:cNvPicPr preferRelativeResize="0"/>
          <p:nvPr/>
        </p:nvPicPr>
        <p:blipFill rotWithShape="1">
          <a:blip r:embed="rId7">
            <a:alphaModFix/>
          </a:blip>
          <a:srcRect b="18349" l="29534" r="22072" t="20952"/>
          <a:stretch/>
        </p:blipFill>
        <p:spPr>
          <a:xfrm rot="8601283">
            <a:off x="2000223" y="4199911"/>
            <a:ext cx="474530" cy="4544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pic>
        <p:nvPicPr>
          <p:cNvPr id="583" name="Google Shape;583;p37"/>
          <p:cNvPicPr preferRelativeResize="0"/>
          <p:nvPr/>
        </p:nvPicPr>
        <p:blipFill>
          <a:blip r:embed="rId3">
            <a:alphaModFix/>
          </a:blip>
          <a:stretch>
            <a:fillRect/>
          </a:stretch>
        </p:blipFill>
        <p:spPr>
          <a:xfrm>
            <a:off x="150863" y="178575"/>
            <a:ext cx="5648325" cy="904875"/>
          </a:xfrm>
          <a:prstGeom prst="rect">
            <a:avLst/>
          </a:prstGeom>
          <a:noFill/>
          <a:ln>
            <a:noFill/>
          </a:ln>
        </p:spPr>
      </p:pic>
      <p:sp>
        <p:nvSpPr>
          <p:cNvPr id="584" name="Google Shape;584;p37"/>
          <p:cNvSpPr txBox="1"/>
          <p:nvPr>
            <p:ph idx="1" type="body"/>
          </p:nvPr>
        </p:nvSpPr>
        <p:spPr>
          <a:xfrm>
            <a:off x="271650" y="902713"/>
            <a:ext cx="5974200" cy="313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
          </a:p>
          <a:p>
            <a:pPr indent="-234950" lvl="0" marL="457200" rtl="0" algn="l">
              <a:spcBef>
                <a:spcPts val="1600"/>
              </a:spcBef>
              <a:spcAft>
                <a:spcPts val="0"/>
              </a:spcAft>
              <a:buClr>
                <a:schemeClr val="lt1"/>
              </a:buClr>
              <a:buSzPts val="100"/>
              <a:buAutoNum type="arabicPeriod"/>
            </a:pPr>
            <a:r>
              <a:t/>
            </a:r>
            <a:endParaRPr sz="100">
              <a:solidFill>
                <a:schemeClr val="lt1"/>
              </a:solidFill>
            </a:endParaRPr>
          </a:p>
          <a:p>
            <a:pPr indent="-234950" lvl="0" marL="457200" rtl="0" algn="l">
              <a:spcBef>
                <a:spcPts val="0"/>
              </a:spcBef>
              <a:spcAft>
                <a:spcPts val="0"/>
              </a:spcAft>
              <a:buClr>
                <a:schemeClr val="lt1"/>
              </a:buClr>
              <a:buSzPts val="100"/>
              <a:buAutoNum type="arabicPeriod"/>
            </a:pPr>
            <a:r>
              <a:t/>
            </a:r>
            <a:endParaRPr sz="100">
              <a:solidFill>
                <a:schemeClr val="lt1"/>
              </a:solidFill>
            </a:endParaRPr>
          </a:p>
          <a:p>
            <a:pPr indent="-234950" lvl="0" marL="457200" rtl="0" algn="l">
              <a:spcBef>
                <a:spcPts val="0"/>
              </a:spcBef>
              <a:spcAft>
                <a:spcPts val="0"/>
              </a:spcAft>
              <a:buClr>
                <a:schemeClr val="lt1"/>
              </a:buClr>
              <a:buSzPts val="100"/>
              <a:buAutoNum type="arabicPeriod"/>
            </a:pPr>
            <a:r>
              <a:t/>
            </a:r>
            <a:endParaRPr sz="100">
              <a:solidFill>
                <a:schemeClr val="lt1"/>
              </a:solidFill>
            </a:endParaRPr>
          </a:p>
          <a:p>
            <a:pPr indent="-234950" lvl="0" marL="457200" rtl="0" algn="l">
              <a:spcBef>
                <a:spcPts val="0"/>
              </a:spcBef>
              <a:spcAft>
                <a:spcPts val="0"/>
              </a:spcAft>
              <a:buClr>
                <a:schemeClr val="lt1"/>
              </a:buClr>
              <a:buSzPts val="100"/>
              <a:buAutoNum type="arabicPeriod"/>
            </a:pPr>
            <a:r>
              <a:t/>
            </a:r>
            <a:endParaRPr sz="100">
              <a:solidFill>
                <a:schemeClr val="lt1"/>
              </a:solidFill>
            </a:endParaRPr>
          </a:p>
          <a:p>
            <a:pPr indent="-234950" lvl="0" marL="457200" rtl="0" algn="l">
              <a:spcBef>
                <a:spcPts val="0"/>
              </a:spcBef>
              <a:spcAft>
                <a:spcPts val="0"/>
              </a:spcAft>
              <a:buClr>
                <a:schemeClr val="lt1"/>
              </a:buClr>
              <a:buSzPts val="100"/>
              <a:buAutoNum type="arabicPeriod"/>
            </a:pPr>
            <a:r>
              <a:t/>
            </a:r>
            <a:endParaRPr sz="100">
              <a:solidFill>
                <a:schemeClr val="lt1"/>
              </a:solidFill>
            </a:endParaRPr>
          </a:p>
          <a:p>
            <a:pPr indent="-234950" lvl="0" marL="457200" rtl="0" algn="l">
              <a:spcBef>
                <a:spcPts val="0"/>
              </a:spcBef>
              <a:spcAft>
                <a:spcPts val="0"/>
              </a:spcAft>
              <a:buClr>
                <a:schemeClr val="lt1"/>
              </a:buClr>
              <a:buSzPts val="100"/>
              <a:buAutoNum type="arabicPeriod"/>
            </a:pPr>
            <a:r>
              <a:t/>
            </a:r>
            <a:endParaRPr sz="100">
              <a:solidFill>
                <a:schemeClr val="lt1"/>
              </a:solidFill>
            </a:endParaRPr>
          </a:p>
          <a:p>
            <a:pPr indent="-234950" lvl="0" marL="457200" rtl="0" algn="l">
              <a:spcBef>
                <a:spcPts val="0"/>
              </a:spcBef>
              <a:spcAft>
                <a:spcPts val="0"/>
              </a:spcAft>
              <a:buClr>
                <a:schemeClr val="lt1"/>
              </a:buClr>
              <a:buSzPts val="100"/>
              <a:buAutoNum type="arabicPeriod"/>
            </a:pPr>
            <a:r>
              <a:t/>
            </a:r>
            <a:endParaRPr sz="100">
              <a:solidFill>
                <a:schemeClr val="lt1"/>
              </a:solidFill>
            </a:endParaRPr>
          </a:p>
          <a:p>
            <a:pPr indent="-234950" lvl="0" marL="457200" rtl="0" algn="l">
              <a:spcBef>
                <a:spcPts val="0"/>
              </a:spcBef>
              <a:spcAft>
                <a:spcPts val="0"/>
              </a:spcAft>
              <a:buClr>
                <a:schemeClr val="lt1"/>
              </a:buClr>
              <a:buSzPts val="100"/>
              <a:buAutoNum type="arabicPeriod"/>
            </a:pPr>
            <a:r>
              <a:t/>
            </a:r>
            <a:endParaRPr sz="100">
              <a:solidFill>
                <a:schemeClr val="lt1"/>
              </a:solidFill>
            </a:endParaRPr>
          </a:p>
          <a:p>
            <a:pPr indent="-330200" lvl="0" marL="457200" rtl="0" algn="l">
              <a:spcBef>
                <a:spcPts val="0"/>
              </a:spcBef>
              <a:spcAft>
                <a:spcPts val="0"/>
              </a:spcAft>
              <a:buSzPts val="1600"/>
              <a:buAutoNum type="arabicPeriod"/>
            </a:pPr>
            <a:r>
              <a:rPr lang="nl" sz="1600"/>
              <a:t>Zet de kraan weer open en spoel je washandje uit.</a:t>
            </a:r>
            <a:endParaRPr sz="1600"/>
          </a:p>
          <a:p>
            <a:pPr indent="-330200" lvl="0" marL="457200" rtl="0" algn="l">
              <a:spcBef>
                <a:spcPts val="0"/>
              </a:spcBef>
              <a:spcAft>
                <a:spcPts val="0"/>
              </a:spcAft>
              <a:buSzPts val="1600"/>
              <a:buAutoNum type="arabicPeriod"/>
            </a:pPr>
            <a:r>
              <a:rPr lang="nl" sz="1600"/>
              <a:t>Doe de kraan weer dicht.</a:t>
            </a:r>
            <a:endParaRPr sz="1600"/>
          </a:p>
          <a:p>
            <a:pPr indent="-330200" lvl="0" marL="457200" rtl="0" algn="l">
              <a:spcBef>
                <a:spcPts val="0"/>
              </a:spcBef>
              <a:spcAft>
                <a:spcPts val="0"/>
              </a:spcAft>
              <a:buSzPts val="1600"/>
              <a:buAutoNum type="arabicPeriod"/>
            </a:pPr>
            <a:r>
              <a:rPr lang="nl" sz="1600"/>
              <a:t>Wring je washandje een beetje uit, zodat het niet meer lekt. </a:t>
            </a:r>
            <a:endParaRPr sz="1600"/>
          </a:p>
          <a:p>
            <a:pPr indent="-330200" lvl="0" marL="457200" rtl="0" algn="l">
              <a:spcBef>
                <a:spcPts val="0"/>
              </a:spcBef>
              <a:spcAft>
                <a:spcPts val="0"/>
              </a:spcAft>
              <a:buSzPts val="1600"/>
              <a:buAutoNum type="arabicPeriod"/>
            </a:pPr>
            <a:r>
              <a:rPr lang="nl" sz="1600"/>
              <a:t>Ga opnieuw met het washandje over je gezicht, handen (en eventueel oksels). </a:t>
            </a:r>
            <a:endParaRPr sz="1600"/>
          </a:p>
          <a:p>
            <a:pPr indent="-330200" lvl="0" marL="457200" rtl="0" algn="l">
              <a:spcBef>
                <a:spcPts val="0"/>
              </a:spcBef>
              <a:spcAft>
                <a:spcPts val="0"/>
              </a:spcAft>
              <a:buSzPts val="1600"/>
              <a:buAutoNum type="arabicPeriod"/>
            </a:pPr>
            <a:r>
              <a:rPr lang="nl" sz="1600"/>
              <a:t>Neem je handdoek en droog je lichaam goed af.</a:t>
            </a:r>
            <a:endParaRPr sz="1600"/>
          </a:p>
          <a:p>
            <a:pPr indent="-330200" lvl="0" marL="457200" rtl="0" algn="l">
              <a:spcBef>
                <a:spcPts val="0"/>
              </a:spcBef>
              <a:spcAft>
                <a:spcPts val="0"/>
              </a:spcAft>
              <a:buSzPts val="1600"/>
              <a:buAutoNum type="arabicPeriod"/>
            </a:pPr>
            <a:r>
              <a:rPr lang="nl" sz="1600"/>
              <a:t>Wring het washandje nu goed uit en leg het open om het te laten drogen.</a:t>
            </a:r>
            <a:endParaRPr sz="1600"/>
          </a:p>
          <a:p>
            <a:pPr indent="-330200" lvl="0" marL="457200" rtl="0" algn="l">
              <a:spcBef>
                <a:spcPts val="0"/>
              </a:spcBef>
              <a:spcAft>
                <a:spcPts val="0"/>
              </a:spcAft>
              <a:buSzPts val="1600"/>
              <a:buAutoNum type="arabicPeriod"/>
            </a:pPr>
            <a:r>
              <a:rPr lang="nl" sz="1600"/>
              <a:t>Hang je twee handdoeken op het droogrek op zodat deze ook kunnen drogen.</a:t>
            </a:r>
            <a:endParaRPr sz="1600"/>
          </a:p>
        </p:txBody>
      </p:sp>
      <p:sp>
        <p:nvSpPr>
          <p:cNvPr id="585" name="Google Shape;585;p37">
            <a:hlinkClick action="ppaction://hlinksldjump" r:id="rId4"/>
          </p:cNvPr>
          <p:cNvSpPr/>
          <p:nvPr/>
        </p:nvSpPr>
        <p:spPr>
          <a:xfrm>
            <a:off x="0" y="0"/>
            <a:ext cx="91044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7"/>
          <p:cNvSpPr/>
          <p:nvPr/>
        </p:nvSpPr>
        <p:spPr>
          <a:xfrm>
            <a:off x="6868788" y="4322200"/>
            <a:ext cx="198000" cy="55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7"/>
          <p:cNvSpPr/>
          <p:nvPr/>
        </p:nvSpPr>
        <p:spPr>
          <a:xfrm>
            <a:off x="7322379" y="2779574"/>
            <a:ext cx="960900" cy="209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7"/>
          <p:cNvSpPr/>
          <p:nvPr/>
        </p:nvSpPr>
        <p:spPr>
          <a:xfrm rot="5400000">
            <a:off x="6812570" y="4032097"/>
            <a:ext cx="311100" cy="4533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7"/>
          <p:cNvSpPr/>
          <p:nvPr/>
        </p:nvSpPr>
        <p:spPr>
          <a:xfrm>
            <a:off x="6731574" y="3036142"/>
            <a:ext cx="430200" cy="6804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7"/>
          <p:cNvSpPr/>
          <p:nvPr/>
        </p:nvSpPr>
        <p:spPr>
          <a:xfrm>
            <a:off x="6812166" y="3121090"/>
            <a:ext cx="272700" cy="510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7"/>
          <p:cNvSpPr/>
          <p:nvPr/>
        </p:nvSpPr>
        <p:spPr>
          <a:xfrm>
            <a:off x="7802126" y="2813075"/>
            <a:ext cx="3000" cy="2025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7">
            <a:hlinkClick action="ppaction://hlinksldjump" r:id="rId5"/>
          </p:cNvPr>
          <p:cNvSpPr/>
          <p:nvPr/>
        </p:nvSpPr>
        <p:spPr>
          <a:xfrm>
            <a:off x="3788825" y="268425"/>
            <a:ext cx="1901700" cy="77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7">
            <a:hlinkClick action="ppaction://hlinksldjump" r:id="rId6"/>
          </p:cNvPr>
          <p:cNvSpPr/>
          <p:nvPr/>
        </p:nvSpPr>
        <p:spPr>
          <a:xfrm>
            <a:off x="238500" y="265700"/>
            <a:ext cx="1901700" cy="77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4" name="Google Shape;594;p37"/>
          <p:cNvPicPr preferRelativeResize="0"/>
          <p:nvPr/>
        </p:nvPicPr>
        <p:blipFill rotWithShape="1">
          <a:blip r:embed="rId7">
            <a:alphaModFix/>
          </a:blip>
          <a:srcRect b="18349" l="29534" r="22072" t="20952"/>
          <a:stretch/>
        </p:blipFill>
        <p:spPr>
          <a:xfrm rot="8601283">
            <a:off x="6559098" y="187411"/>
            <a:ext cx="474530" cy="454402"/>
          </a:xfrm>
          <a:prstGeom prst="rect">
            <a:avLst/>
          </a:prstGeom>
          <a:noFill/>
          <a:ln>
            <a:noFill/>
          </a:ln>
        </p:spPr>
      </p:pic>
      <p:pic>
        <p:nvPicPr>
          <p:cNvPr id="595" name="Google Shape;595;p37">
            <a:hlinkClick action="ppaction://hlinksldjump" r:id="rId8"/>
          </p:cNvPr>
          <p:cNvPicPr preferRelativeResize="0"/>
          <p:nvPr/>
        </p:nvPicPr>
        <p:blipFill>
          <a:blip r:embed="rId9">
            <a:alphaModFix/>
          </a:blip>
          <a:stretch>
            <a:fillRect/>
          </a:stretch>
        </p:blipFill>
        <p:spPr>
          <a:xfrm>
            <a:off x="8342995" y="4476201"/>
            <a:ext cx="724800" cy="614599"/>
          </a:xfrm>
          <a:prstGeom prst="rect">
            <a:avLst/>
          </a:prstGeom>
          <a:noFill/>
          <a:ln>
            <a:noFill/>
          </a:ln>
        </p:spPr>
      </p:pic>
      <p:sp>
        <p:nvSpPr>
          <p:cNvPr id="596" name="Google Shape;596;p37">
            <a:hlinkClick action="ppaction://hlinksldjump" r:id="rId10"/>
          </p:cNvPr>
          <p:cNvSpPr/>
          <p:nvPr/>
        </p:nvSpPr>
        <p:spPr>
          <a:xfrm>
            <a:off x="3776025" y="260975"/>
            <a:ext cx="19017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7">
            <a:hlinkClick action="ppaction://hlinksldjump" r:id="rId11"/>
          </p:cNvPr>
          <p:cNvSpPr/>
          <p:nvPr/>
        </p:nvSpPr>
        <p:spPr>
          <a:xfrm>
            <a:off x="271650" y="282600"/>
            <a:ext cx="18687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7">
            <a:hlinkClick r:id="rId12"/>
          </p:cNvPr>
          <p:cNvSpPr/>
          <p:nvPr/>
        </p:nvSpPr>
        <p:spPr>
          <a:xfrm>
            <a:off x="6861675" y="178375"/>
            <a:ext cx="2203308"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a:t>
            </a:r>
            <a:r>
              <a:rPr lang="nl"/>
              <a:t> </a:t>
            </a:r>
            <a:r>
              <a:rPr b="1" lang="nl"/>
              <a:t>HIER</a:t>
            </a:r>
            <a:r>
              <a:rPr lang="nl"/>
              <a:t>!</a:t>
            </a:r>
            <a:endParaRPr/>
          </a:p>
        </p:txBody>
      </p:sp>
      <p:sp>
        <p:nvSpPr>
          <p:cNvPr id="599" name="Google Shape;599;p37">
            <a:hlinkClick action="ppaction://hlinkshowjump?jump=nextslide"/>
          </p:cNvPr>
          <p:cNvSpPr/>
          <p:nvPr/>
        </p:nvSpPr>
        <p:spPr>
          <a:xfrm>
            <a:off x="2974800" y="4362600"/>
            <a:ext cx="2403600" cy="647700"/>
          </a:xfrm>
          <a:prstGeom prst="wedgeRoundRectCallout">
            <a:avLst>
              <a:gd fmla="val -41563" name="adj1"/>
              <a:gd fmla="val -91694" name="adj2"/>
              <a:gd fmla="val 0" name="adj3"/>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uFill>
                  <a:noFill/>
                </a:uFill>
                <a:hlinkClick action="ppaction://hlinkshowjump?jump=nextslide"/>
              </a:rPr>
              <a:t>Handdoek opvouwen en ophangen? </a:t>
            </a:r>
            <a:br>
              <a:rPr lang="nl">
                <a:uFill>
                  <a:noFill/>
                </a:uFill>
                <a:hlinkClick action="ppaction://hlinkshowjump?jump=nextslide"/>
              </a:rPr>
            </a:br>
            <a:r>
              <a:rPr b="1" lang="nl">
                <a:uFill>
                  <a:noFill/>
                </a:uFill>
                <a:hlinkClick action="ppaction://hlinkshowjump?jump=nextslide"/>
              </a:rPr>
              <a:t>Klik HIER!</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Google Shape;604;p38"/>
          <p:cNvSpPr txBox="1"/>
          <p:nvPr>
            <p:ph idx="1" type="body"/>
          </p:nvPr>
        </p:nvSpPr>
        <p:spPr>
          <a:xfrm>
            <a:off x="311700" y="1359950"/>
            <a:ext cx="7308300" cy="3300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nl"/>
              <a:t>Soms is het wat moeilijker om een handdoek op te hangen, hier is een stappenplan om jou daarbij te helpen!</a:t>
            </a:r>
            <a:endParaRPr/>
          </a:p>
          <a:p>
            <a:pPr indent="0" lvl="0" marL="0" rtl="0" algn="l">
              <a:lnSpc>
                <a:spcPct val="100000"/>
              </a:lnSpc>
              <a:spcBef>
                <a:spcPts val="0"/>
              </a:spcBef>
              <a:spcAft>
                <a:spcPts val="0"/>
              </a:spcAft>
              <a:buNone/>
            </a:pPr>
            <a:r>
              <a:t/>
            </a:r>
            <a:endParaRPr/>
          </a:p>
          <a:p>
            <a:pPr indent="-330200" lvl="0" marL="457200" rtl="0" algn="l">
              <a:lnSpc>
                <a:spcPct val="100000"/>
              </a:lnSpc>
              <a:spcBef>
                <a:spcPts val="0"/>
              </a:spcBef>
              <a:spcAft>
                <a:spcPts val="0"/>
              </a:spcAft>
              <a:buClr>
                <a:schemeClr val="dk2"/>
              </a:buClr>
              <a:buSzPts val="1600"/>
              <a:buAutoNum type="arabicPeriod"/>
            </a:pPr>
            <a:r>
              <a:rPr lang="nl" sz="1600"/>
              <a:t>Hou in elke hand een punt van de korte kant van de handdoek vast.</a:t>
            </a:r>
            <a:endParaRPr sz="1600"/>
          </a:p>
          <a:p>
            <a:pPr indent="-330200" lvl="0" marL="457200" rtl="0" algn="l">
              <a:lnSpc>
                <a:spcPct val="100000"/>
              </a:lnSpc>
              <a:spcBef>
                <a:spcPts val="0"/>
              </a:spcBef>
              <a:spcAft>
                <a:spcPts val="0"/>
              </a:spcAft>
              <a:buClr>
                <a:schemeClr val="dk2"/>
              </a:buClr>
              <a:buSzPts val="1600"/>
              <a:buAutoNum type="arabicPeriod"/>
            </a:pPr>
            <a:r>
              <a:rPr lang="nl" sz="1600"/>
              <a:t>Breng jouw handen naar elkaar toe en hou de twee punten van de handdoek nu in één hand vast.</a:t>
            </a:r>
            <a:endParaRPr sz="1600"/>
          </a:p>
          <a:p>
            <a:pPr indent="-330200" lvl="0" marL="457200" rtl="0" algn="l">
              <a:lnSpc>
                <a:spcPct val="100000"/>
              </a:lnSpc>
              <a:spcBef>
                <a:spcPts val="0"/>
              </a:spcBef>
              <a:spcAft>
                <a:spcPts val="0"/>
              </a:spcAft>
              <a:buClr>
                <a:schemeClr val="dk2"/>
              </a:buClr>
              <a:buSzPts val="1600"/>
              <a:buAutoNum type="arabicPeriod"/>
            </a:pPr>
            <a:r>
              <a:rPr lang="nl" sz="1600"/>
              <a:t>Neem met jouw andere hand de nieuwe punt, die bestaat uit twee hoeken die samenkomen, van de handdoek vast.</a:t>
            </a:r>
            <a:endParaRPr sz="1600"/>
          </a:p>
          <a:p>
            <a:pPr indent="-330200" lvl="0" marL="457200" rtl="0" algn="l">
              <a:lnSpc>
                <a:spcPct val="100000"/>
              </a:lnSpc>
              <a:spcBef>
                <a:spcPts val="0"/>
              </a:spcBef>
              <a:spcAft>
                <a:spcPts val="0"/>
              </a:spcAft>
              <a:buClr>
                <a:schemeClr val="dk2"/>
              </a:buClr>
              <a:buSzPts val="1600"/>
              <a:buAutoNum type="arabicPeriod"/>
            </a:pPr>
            <a:r>
              <a:rPr lang="nl" sz="1600"/>
              <a:t>Breng deze handdoek nu met de twee punten die je vasthoudt over het handdoekenrek.</a:t>
            </a:r>
            <a:endParaRPr sz="1600"/>
          </a:p>
          <a:p>
            <a:pPr indent="-330200" lvl="0" marL="457200" rtl="0" algn="l">
              <a:lnSpc>
                <a:spcPct val="100000"/>
              </a:lnSpc>
              <a:spcBef>
                <a:spcPts val="0"/>
              </a:spcBef>
              <a:spcAft>
                <a:spcPts val="0"/>
              </a:spcAft>
              <a:buClr>
                <a:schemeClr val="dk2"/>
              </a:buClr>
              <a:buSzPts val="1600"/>
              <a:buAutoNum type="arabicPeriod"/>
            </a:pPr>
            <a:r>
              <a:rPr lang="nl" sz="1600"/>
              <a:t>Probeer ervoor te zorgen dat ongeveer de helft van de handdoek over het rek hangt. </a:t>
            </a:r>
            <a:endParaRPr sz="1600"/>
          </a:p>
          <a:p>
            <a:pPr indent="0" lvl="0" marL="0" rtl="0" algn="l">
              <a:spcBef>
                <a:spcPts val="0"/>
              </a:spcBef>
              <a:spcAft>
                <a:spcPts val="1600"/>
              </a:spcAft>
              <a:buNone/>
            </a:pPr>
            <a:r>
              <a:t/>
            </a:r>
            <a:endParaRPr/>
          </a:p>
        </p:txBody>
      </p:sp>
      <p:pic>
        <p:nvPicPr>
          <p:cNvPr id="605" name="Google Shape;605;p38"/>
          <p:cNvPicPr preferRelativeResize="0"/>
          <p:nvPr/>
        </p:nvPicPr>
        <p:blipFill rotWithShape="1">
          <a:blip r:embed="rId3">
            <a:alphaModFix/>
          </a:blip>
          <a:srcRect b="0" l="20948" r="21311" t="0"/>
          <a:stretch/>
        </p:blipFill>
        <p:spPr>
          <a:xfrm>
            <a:off x="7620000" y="1532600"/>
            <a:ext cx="1416051" cy="1840624"/>
          </a:xfrm>
          <a:prstGeom prst="rect">
            <a:avLst/>
          </a:prstGeom>
          <a:noFill/>
          <a:ln>
            <a:noFill/>
          </a:ln>
        </p:spPr>
      </p:pic>
      <p:sp>
        <p:nvSpPr>
          <p:cNvPr id="606" name="Google Shape;606;p38">
            <a:hlinkClick action="ppaction://hlinksldjump" r:id="rId4"/>
          </p:cNvPr>
          <p:cNvSpPr/>
          <p:nvPr/>
        </p:nvSpPr>
        <p:spPr>
          <a:xfrm>
            <a:off x="0" y="0"/>
            <a:ext cx="9067800" cy="2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7" name="Google Shape;607;p38"/>
          <p:cNvPicPr preferRelativeResize="0"/>
          <p:nvPr/>
        </p:nvPicPr>
        <p:blipFill>
          <a:blip r:embed="rId5">
            <a:alphaModFix/>
          </a:blip>
          <a:stretch>
            <a:fillRect/>
          </a:stretch>
        </p:blipFill>
        <p:spPr>
          <a:xfrm>
            <a:off x="150863" y="178575"/>
            <a:ext cx="5648325" cy="904875"/>
          </a:xfrm>
          <a:prstGeom prst="rect">
            <a:avLst/>
          </a:prstGeom>
          <a:noFill/>
          <a:ln>
            <a:noFill/>
          </a:ln>
        </p:spPr>
      </p:pic>
      <p:pic>
        <p:nvPicPr>
          <p:cNvPr id="608" name="Google Shape;608;p38">
            <a:hlinkClick action="ppaction://hlinksldjump" r:id="rId6"/>
          </p:cNvPr>
          <p:cNvPicPr preferRelativeResize="0"/>
          <p:nvPr/>
        </p:nvPicPr>
        <p:blipFill>
          <a:blip r:embed="rId7">
            <a:alphaModFix/>
          </a:blip>
          <a:stretch>
            <a:fillRect/>
          </a:stretch>
        </p:blipFill>
        <p:spPr>
          <a:xfrm>
            <a:off x="8342995" y="4476201"/>
            <a:ext cx="724800" cy="614599"/>
          </a:xfrm>
          <a:prstGeom prst="rect">
            <a:avLst/>
          </a:prstGeom>
          <a:noFill/>
          <a:ln>
            <a:noFill/>
          </a:ln>
        </p:spPr>
      </p:pic>
      <p:sp>
        <p:nvSpPr>
          <p:cNvPr id="609" name="Google Shape;609;p38">
            <a:hlinkClick action="ppaction://hlinksldjump" r:id="rId8"/>
          </p:cNvPr>
          <p:cNvSpPr/>
          <p:nvPr/>
        </p:nvSpPr>
        <p:spPr>
          <a:xfrm>
            <a:off x="12400"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2F2F2"/>
            </a:gs>
            <a:gs pos="100000">
              <a:srgbClr val="FFF2CC"/>
            </a:gs>
            <a:gs pos="100000">
              <a:srgbClr val="A6A6A6"/>
            </a:gs>
          </a:gsLst>
          <a:lin ang="0" scaled="0"/>
        </a:gradFill>
      </p:bgPr>
    </p:bg>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Hé, goedemorgen!</a:t>
            </a:r>
            <a:endParaRPr/>
          </a:p>
        </p:txBody>
      </p:sp>
      <p:sp>
        <p:nvSpPr>
          <p:cNvPr id="118" name="Google Shape;118;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Verloopt jouw </a:t>
            </a:r>
            <a:r>
              <a:rPr b="1" lang="nl"/>
              <a:t>ochtend </a:t>
            </a:r>
            <a:r>
              <a:rPr lang="nl"/>
              <a:t>ook vaak </a:t>
            </a:r>
            <a:r>
              <a:rPr b="1" lang="nl"/>
              <a:t>chaotisch</a:t>
            </a:r>
            <a:r>
              <a:rPr lang="nl"/>
              <a:t>?</a:t>
            </a:r>
            <a:endParaRPr/>
          </a:p>
          <a:p>
            <a:pPr indent="0" lvl="0" marL="0" rtl="0" algn="l">
              <a:spcBef>
                <a:spcPts val="0"/>
              </a:spcBef>
              <a:spcAft>
                <a:spcPts val="0"/>
              </a:spcAft>
              <a:buNone/>
            </a:pPr>
            <a:r>
              <a:rPr lang="nl"/>
              <a:t>Weet je niet zo goed wat je juist moet doen ‘s morgens? </a:t>
            </a:r>
            <a:br>
              <a:rPr lang="nl"/>
            </a:br>
            <a:r>
              <a:rPr lang="nl"/>
              <a:t>Of in welke volgorde het allemaal moet gebeuren?</a:t>
            </a:r>
            <a:endParaRPr/>
          </a:p>
          <a:p>
            <a:pPr indent="0" lvl="0" marL="0" rtl="0" algn="l">
              <a:spcBef>
                <a:spcPts val="1600"/>
              </a:spcBef>
              <a:spcAft>
                <a:spcPts val="0"/>
              </a:spcAft>
              <a:buNone/>
            </a:pPr>
            <a:r>
              <a:rPr lang="nl"/>
              <a:t>In deze PowerPoint helpen we jou graag een handje! </a:t>
            </a:r>
            <a:r>
              <a:rPr b="1" lang="nl"/>
              <a:t>Stap voor stap </a:t>
            </a:r>
            <a:r>
              <a:rPr lang="nl"/>
              <a:t>leggen we uit wat er moet gebeuren in iedere kamer. Verlopen slechts enkele dingen een beetje moeilijk? Dan kan je ook gewoon daarover tips krijgen!</a:t>
            </a:r>
            <a:endParaRPr/>
          </a:p>
          <a:p>
            <a:pPr indent="0" lvl="0" marL="0" rtl="0" algn="l">
              <a:spcBef>
                <a:spcPts val="1600"/>
              </a:spcBef>
              <a:spcAft>
                <a:spcPts val="0"/>
              </a:spcAft>
              <a:buNone/>
            </a:pPr>
            <a:r>
              <a:rPr lang="nl"/>
              <a:t>Doorloop het hele stappenplan eens vooraf samen met je ouders. Op deze manier heb je voor iedere ochtend een structuur en kan alles net wat </a:t>
            </a:r>
            <a:r>
              <a:rPr b="1" lang="nl"/>
              <a:t>gemakkelijker </a:t>
            </a:r>
            <a:r>
              <a:rPr lang="nl"/>
              <a:t>verlopen.</a:t>
            </a:r>
            <a:endParaRPr/>
          </a:p>
          <a:p>
            <a:pPr indent="0" lvl="0" marL="0" rtl="0" algn="l">
              <a:spcBef>
                <a:spcPts val="1600"/>
              </a:spcBef>
              <a:spcAft>
                <a:spcPts val="1600"/>
              </a:spcAft>
              <a:buNone/>
            </a:pPr>
            <a:r>
              <a:rPr lang="nl"/>
              <a:t>Veel succes!</a:t>
            </a:r>
            <a:endParaRPr/>
          </a:p>
        </p:txBody>
      </p:sp>
      <p:sp>
        <p:nvSpPr>
          <p:cNvPr id="119" name="Google Shape;119;p21">
            <a:hlinkClick action="ppaction://hlinksldjump" r:id="rId3"/>
          </p:cNvPr>
          <p:cNvSpPr/>
          <p:nvPr/>
        </p:nvSpPr>
        <p:spPr>
          <a:xfrm>
            <a:off x="5175375" y="4331925"/>
            <a:ext cx="3267300" cy="621900"/>
          </a:xfrm>
          <a:prstGeom prst="rightArrow">
            <a:avLst>
              <a:gd fmla="val 50000" name="adj1"/>
              <a:gd fmla="val 50000" name="adj2"/>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a:t>Klik</a:t>
            </a:r>
            <a:r>
              <a:rPr lang="nl"/>
              <a:t> op deze pijl om door te gaan!</a:t>
            </a:r>
            <a:endParaRPr/>
          </a:p>
        </p:txBody>
      </p:sp>
      <p:pic>
        <p:nvPicPr>
          <p:cNvPr id="120" name="Google Shape;120;p21"/>
          <p:cNvPicPr preferRelativeResize="0"/>
          <p:nvPr/>
        </p:nvPicPr>
        <p:blipFill rotWithShape="1">
          <a:blip r:embed="rId4">
            <a:alphaModFix/>
          </a:blip>
          <a:srcRect b="18349" l="29534" r="22072" t="20952"/>
          <a:stretch/>
        </p:blipFill>
        <p:spPr>
          <a:xfrm rot="8601283">
            <a:off x="4743273" y="4236086"/>
            <a:ext cx="474530" cy="4544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Google Shape;614;p39"/>
          <p:cNvSpPr txBox="1"/>
          <p:nvPr>
            <p:ph idx="1" type="body"/>
          </p:nvPr>
        </p:nvSpPr>
        <p:spPr>
          <a:xfrm>
            <a:off x="249725" y="1215713"/>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nl" sz="1600"/>
              <a:t>Leg een handdoek onder je voeten.</a:t>
            </a:r>
            <a:endParaRPr sz="1600"/>
          </a:p>
          <a:p>
            <a:pPr indent="-330200" lvl="0" marL="457200" rtl="0" algn="l">
              <a:spcBef>
                <a:spcPts val="0"/>
              </a:spcBef>
              <a:spcAft>
                <a:spcPts val="0"/>
              </a:spcAft>
              <a:buSzPts val="1600"/>
              <a:buAutoNum type="arabicPeriod"/>
            </a:pPr>
            <a:r>
              <a:rPr lang="nl" sz="1600"/>
              <a:t>Neem een propere handdoek en washandje en leg hem klaar.</a:t>
            </a:r>
            <a:endParaRPr sz="1600"/>
          </a:p>
          <a:p>
            <a:pPr indent="-330200" lvl="0" marL="457200" rtl="0" algn="l">
              <a:spcBef>
                <a:spcPts val="0"/>
              </a:spcBef>
              <a:spcAft>
                <a:spcPts val="0"/>
              </a:spcAft>
              <a:buSzPts val="1600"/>
              <a:buAutoNum type="arabicPeriod"/>
            </a:pPr>
            <a:r>
              <a:rPr lang="nl" sz="1600"/>
              <a:t>Draai de kraan open en voel met je hand of het water de juiste </a:t>
            </a:r>
            <a:br>
              <a:rPr lang="nl" sz="1600"/>
            </a:br>
            <a:r>
              <a:rPr lang="nl" sz="1600"/>
              <a:t>temperatuur heeft.</a:t>
            </a:r>
            <a:endParaRPr sz="1600"/>
          </a:p>
          <a:p>
            <a:pPr indent="-330200" lvl="0" marL="457200" rtl="0" algn="l">
              <a:spcBef>
                <a:spcPts val="0"/>
              </a:spcBef>
              <a:spcAft>
                <a:spcPts val="0"/>
              </a:spcAft>
              <a:buSzPts val="1600"/>
              <a:buAutoNum type="arabicPeriod"/>
            </a:pPr>
            <a:r>
              <a:rPr lang="nl" sz="1600"/>
              <a:t>Ga onder de douche staan, doe de deur goed dicht.</a:t>
            </a:r>
            <a:endParaRPr sz="1600"/>
          </a:p>
          <a:p>
            <a:pPr indent="-330200" lvl="0" marL="457200" rtl="0" algn="l">
              <a:spcBef>
                <a:spcPts val="0"/>
              </a:spcBef>
              <a:spcAft>
                <a:spcPts val="0"/>
              </a:spcAft>
              <a:buSzPts val="1600"/>
              <a:buAutoNum type="arabicPeriod"/>
            </a:pPr>
            <a:r>
              <a:rPr lang="nl" sz="1600"/>
              <a:t>Maak je hele lichaam en haar goed nat.</a:t>
            </a:r>
            <a:endParaRPr sz="1600"/>
          </a:p>
          <a:p>
            <a:pPr indent="-330200" lvl="0" marL="457200" rtl="0" algn="l">
              <a:spcBef>
                <a:spcPts val="0"/>
              </a:spcBef>
              <a:spcAft>
                <a:spcPts val="0"/>
              </a:spcAft>
              <a:buSzPts val="1600"/>
              <a:buAutoNum type="arabicPeriod"/>
            </a:pPr>
            <a:r>
              <a:rPr lang="nl" sz="1600"/>
              <a:t>Draai de kraan volledig dicht.</a:t>
            </a:r>
            <a:endParaRPr sz="1600"/>
          </a:p>
          <a:p>
            <a:pPr indent="-330200" lvl="0" marL="457200" rtl="0" algn="l">
              <a:spcBef>
                <a:spcPts val="0"/>
              </a:spcBef>
              <a:spcAft>
                <a:spcPts val="0"/>
              </a:spcAft>
              <a:buSzPts val="1600"/>
              <a:buAutoNum type="arabicPeriod"/>
            </a:pPr>
            <a:r>
              <a:rPr lang="nl" sz="1600"/>
              <a:t>Maak een kommetje van je hand en pomp er shampoo in.</a:t>
            </a:r>
            <a:endParaRPr sz="1600"/>
          </a:p>
          <a:p>
            <a:pPr indent="-330200" lvl="0" marL="457200" rtl="0" algn="l">
              <a:spcBef>
                <a:spcPts val="0"/>
              </a:spcBef>
              <a:spcAft>
                <a:spcPts val="0"/>
              </a:spcAft>
              <a:buSzPts val="1600"/>
              <a:buAutoNum type="arabicPeriod"/>
            </a:pPr>
            <a:r>
              <a:rPr lang="nl" sz="1600"/>
              <a:t>Verdeel de shampoo over je hoofd. </a:t>
            </a:r>
            <a:endParaRPr sz="1600"/>
          </a:p>
          <a:p>
            <a:pPr indent="-330200" lvl="0" marL="457200" rtl="0" algn="l">
              <a:spcBef>
                <a:spcPts val="0"/>
              </a:spcBef>
              <a:spcAft>
                <a:spcPts val="0"/>
              </a:spcAft>
              <a:buSzPts val="1600"/>
              <a:buAutoNum type="arabicPeriod"/>
            </a:pPr>
            <a:r>
              <a:rPr lang="nl" sz="1600"/>
              <a:t>Wrijf met beide handen de shampoo in je haar tot het schuimt.</a:t>
            </a:r>
            <a:endParaRPr sz="1600"/>
          </a:p>
          <a:p>
            <a:pPr indent="0" lvl="0" marL="457200" rtl="0" algn="l">
              <a:spcBef>
                <a:spcPts val="1600"/>
              </a:spcBef>
              <a:spcAft>
                <a:spcPts val="0"/>
              </a:spcAft>
              <a:buNone/>
            </a:pPr>
            <a:r>
              <a:t/>
            </a:r>
            <a:endParaRPr sz="1600"/>
          </a:p>
          <a:p>
            <a:pPr indent="0" lvl="0" marL="0" rtl="0" algn="l">
              <a:spcBef>
                <a:spcPts val="1600"/>
              </a:spcBef>
              <a:spcAft>
                <a:spcPts val="1600"/>
              </a:spcAft>
              <a:buNone/>
            </a:pPr>
            <a:r>
              <a:t/>
            </a:r>
            <a:endParaRPr/>
          </a:p>
        </p:txBody>
      </p:sp>
      <p:sp>
        <p:nvSpPr>
          <p:cNvPr id="615" name="Google Shape;615;p39">
            <a:hlinkClick action="ppaction://hlinksldjump" r:id="rId3"/>
          </p:cNvPr>
          <p:cNvSpPr/>
          <p:nvPr/>
        </p:nvSpPr>
        <p:spPr>
          <a:xfrm>
            <a:off x="6731575" y="2571750"/>
            <a:ext cx="1551600" cy="240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9"/>
          <p:cNvSpPr/>
          <p:nvPr/>
        </p:nvSpPr>
        <p:spPr>
          <a:xfrm>
            <a:off x="6868788" y="4322200"/>
            <a:ext cx="198000" cy="55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9"/>
          <p:cNvSpPr/>
          <p:nvPr/>
        </p:nvSpPr>
        <p:spPr>
          <a:xfrm>
            <a:off x="7322379" y="2779574"/>
            <a:ext cx="960900" cy="209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9"/>
          <p:cNvSpPr/>
          <p:nvPr/>
        </p:nvSpPr>
        <p:spPr>
          <a:xfrm rot="5400000">
            <a:off x="6812570" y="4032097"/>
            <a:ext cx="311100" cy="4533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9"/>
          <p:cNvSpPr/>
          <p:nvPr/>
        </p:nvSpPr>
        <p:spPr>
          <a:xfrm>
            <a:off x="6731574" y="3036142"/>
            <a:ext cx="430200" cy="6804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9"/>
          <p:cNvSpPr/>
          <p:nvPr/>
        </p:nvSpPr>
        <p:spPr>
          <a:xfrm>
            <a:off x="6812166" y="3121090"/>
            <a:ext cx="272700" cy="510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1" name="Google Shape;621;p39"/>
          <p:cNvPicPr preferRelativeResize="0"/>
          <p:nvPr/>
        </p:nvPicPr>
        <p:blipFill rotWithShape="1">
          <a:blip r:embed="rId4">
            <a:alphaModFix/>
          </a:blip>
          <a:srcRect b="18349" l="29534" r="22072" t="20952"/>
          <a:stretch/>
        </p:blipFill>
        <p:spPr>
          <a:xfrm rot="8601283">
            <a:off x="6559098" y="187411"/>
            <a:ext cx="474530" cy="454402"/>
          </a:xfrm>
          <a:prstGeom prst="rect">
            <a:avLst/>
          </a:prstGeom>
          <a:noFill/>
          <a:ln>
            <a:noFill/>
          </a:ln>
        </p:spPr>
      </p:pic>
      <p:sp>
        <p:nvSpPr>
          <p:cNvPr id="622" name="Google Shape;622;p39">
            <a:hlinkClick action="ppaction://hlinksldjump" r:id="rId5"/>
          </p:cNvPr>
          <p:cNvSpPr/>
          <p:nvPr/>
        </p:nvSpPr>
        <p:spPr>
          <a:xfrm>
            <a:off x="4075450" y="361325"/>
            <a:ext cx="19017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9">
            <a:hlinkClick action="ppaction://hlinksldjump" r:id="rId6"/>
          </p:cNvPr>
          <p:cNvSpPr/>
          <p:nvPr/>
        </p:nvSpPr>
        <p:spPr>
          <a:xfrm>
            <a:off x="311700" y="361325"/>
            <a:ext cx="18687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4" name="Google Shape;624;p39"/>
          <p:cNvPicPr preferRelativeResize="0"/>
          <p:nvPr/>
        </p:nvPicPr>
        <p:blipFill>
          <a:blip r:embed="rId7">
            <a:alphaModFix/>
          </a:blip>
          <a:stretch>
            <a:fillRect/>
          </a:stretch>
        </p:blipFill>
        <p:spPr>
          <a:xfrm>
            <a:off x="167075" y="178363"/>
            <a:ext cx="5562600" cy="942975"/>
          </a:xfrm>
          <a:prstGeom prst="rect">
            <a:avLst/>
          </a:prstGeom>
          <a:noFill/>
          <a:ln>
            <a:noFill/>
          </a:ln>
        </p:spPr>
      </p:pic>
      <p:sp>
        <p:nvSpPr>
          <p:cNvPr id="625" name="Google Shape;625;p39">
            <a:hlinkClick action="ppaction://hlinksldjump" r:id="rId8"/>
          </p:cNvPr>
          <p:cNvSpPr/>
          <p:nvPr/>
        </p:nvSpPr>
        <p:spPr>
          <a:xfrm>
            <a:off x="0"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9">
            <a:hlinkClick r:id="rId9"/>
          </p:cNvPr>
          <p:cNvSpPr/>
          <p:nvPr/>
        </p:nvSpPr>
        <p:spPr>
          <a:xfrm>
            <a:off x="6861675" y="178375"/>
            <a:ext cx="2203308"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a:t>
            </a:r>
            <a:r>
              <a:rPr lang="nl"/>
              <a:t> </a:t>
            </a:r>
            <a:r>
              <a:rPr b="1" lang="nl"/>
              <a:t>HIER</a:t>
            </a:r>
            <a:r>
              <a:rPr lang="nl"/>
              <a:t>!</a:t>
            </a:r>
            <a:endParaRPr/>
          </a:p>
        </p:txBody>
      </p:sp>
      <p:sp>
        <p:nvSpPr>
          <p:cNvPr id="627" name="Google Shape;627;p39">
            <a:hlinkClick action="ppaction://hlinksldjump" r:id="rId10"/>
          </p:cNvPr>
          <p:cNvSpPr/>
          <p:nvPr/>
        </p:nvSpPr>
        <p:spPr>
          <a:xfrm>
            <a:off x="2420625" y="4199350"/>
            <a:ext cx="3097500" cy="904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a:t>Klik </a:t>
            </a:r>
            <a:r>
              <a:rPr lang="nl"/>
              <a:t>op deze pijl voor het vervolg!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1" name="Shape 631"/>
        <p:cNvGrpSpPr/>
        <p:nvPr/>
      </p:nvGrpSpPr>
      <p:grpSpPr>
        <a:xfrm>
          <a:off x="0" y="0"/>
          <a:ext cx="0" cy="0"/>
          <a:chOff x="0" y="0"/>
          <a:chExt cx="0" cy="0"/>
        </a:xfrm>
      </p:grpSpPr>
      <p:sp>
        <p:nvSpPr>
          <p:cNvPr id="632" name="Google Shape;632;p40"/>
          <p:cNvSpPr txBox="1"/>
          <p:nvPr>
            <p:ph idx="1" type="body"/>
          </p:nvPr>
        </p:nvSpPr>
        <p:spPr>
          <a:xfrm>
            <a:off x="311700" y="666225"/>
            <a:ext cx="8520600" cy="396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endParaRPr>
          </a:p>
          <a:p>
            <a:pPr indent="-234950" lvl="0" marL="457200" rtl="0" algn="l">
              <a:spcBef>
                <a:spcPts val="1600"/>
              </a:spcBef>
              <a:spcAft>
                <a:spcPts val="0"/>
              </a:spcAft>
              <a:buClr>
                <a:srgbClr val="FFFFFF"/>
              </a:buClr>
              <a:buSzPts val="100"/>
              <a:buAutoNum type="arabicPeriod"/>
            </a:pPr>
            <a:r>
              <a:t/>
            </a:r>
            <a:endParaRPr sz="100">
              <a:solidFill>
                <a:srgbClr val="FFFFFF"/>
              </a:solidFill>
            </a:endParaRPr>
          </a:p>
          <a:p>
            <a:pPr indent="-234950" lvl="0" marL="457200" rtl="0" algn="l">
              <a:spcBef>
                <a:spcPts val="0"/>
              </a:spcBef>
              <a:spcAft>
                <a:spcPts val="0"/>
              </a:spcAft>
              <a:buClr>
                <a:srgbClr val="FFFFFF"/>
              </a:buClr>
              <a:buSzPts val="100"/>
              <a:buAutoNum type="arabicPeriod"/>
            </a:pPr>
            <a:r>
              <a:t/>
            </a:r>
            <a:endParaRPr sz="100">
              <a:solidFill>
                <a:srgbClr val="FFFFFF"/>
              </a:solidFill>
            </a:endParaRPr>
          </a:p>
          <a:p>
            <a:pPr indent="-234950" lvl="0" marL="457200" rtl="0" algn="l">
              <a:spcBef>
                <a:spcPts val="0"/>
              </a:spcBef>
              <a:spcAft>
                <a:spcPts val="0"/>
              </a:spcAft>
              <a:buClr>
                <a:srgbClr val="FFFFFF"/>
              </a:buClr>
              <a:buSzPts val="100"/>
              <a:buAutoNum type="arabicPeriod"/>
            </a:pPr>
            <a:r>
              <a:t/>
            </a:r>
            <a:endParaRPr sz="100">
              <a:solidFill>
                <a:srgbClr val="FFFFFF"/>
              </a:solidFill>
            </a:endParaRPr>
          </a:p>
          <a:p>
            <a:pPr indent="-234950" lvl="0" marL="457200" rtl="0" algn="l">
              <a:spcBef>
                <a:spcPts val="0"/>
              </a:spcBef>
              <a:spcAft>
                <a:spcPts val="0"/>
              </a:spcAft>
              <a:buClr>
                <a:srgbClr val="FFFFFF"/>
              </a:buClr>
              <a:buSzPts val="100"/>
              <a:buAutoNum type="arabicPeriod"/>
            </a:pPr>
            <a:r>
              <a:t/>
            </a:r>
            <a:endParaRPr sz="100">
              <a:solidFill>
                <a:srgbClr val="FFFFFF"/>
              </a:solidFill>
            </a:endParaRPr>
          </a:p>
          <a:p>
            <a:pPr indent="-234950" lvl="0" marL="457200" rtl="0" algn="l">
              <a:spcBef>
                <a:spcPts val="0"/>
              </a:spcBef>
              <a:spcAft>
                <a:spcPts val="0"/>
              </a:spcAft>
              <a:buClr>
                <a:srgbClr val="FFFFFF"/>
              </a:buClr>
              <a:buSzPts val="100"/>
              <a:buAutoNum type="arabicPeriod"/>
            </a:pPr>
            <a:r>
              <a:t/>
            </a:r>
            <a:endParaRPr sz="100">
              <a:solidFill>
                <a:srgbClr val="FFFFFF"/>
              </a:solidFill>
            </a:endParaRPr>
          </a:p>
          <a:p>
            <a:pPr indent="-234950" lvl="0" marL="457200" rtl="0" algn="l">
              <a:spcBef>
                <a:spcPts val="0"/>
              </a:spcBef>
              <a:spcAft>
                <a:spcPts val="0"/>
              </a:spcAft>
              <a:buClr>
                <a:srgbClr val="FFFFFF"/>
              </a:buClr>
              <a:buSzPts val="100"/>
              <a:buAutoNum type="arabicPeriod"/>
            </a:pPr>
            <a:r>
              <a:t/>
            </a:r>
            <a:endParaRPr sz="100">
              <a:solidFill>
                <a:srgbClr val="FFFFFF"/>
              </a:solidFill>
            </a:endParaRPr>
          </a:p>
          <a:p>
            <a:pPr indent="-234950" lvl="0" marL="457200" rtl="0" algn="l">
              <a:spcBef>
                <a:spcPts val="0"/>
              </a:spcBef>
              <a:spcAft>
                <a:spcPts val="0"/>
              </a:spcAft>
              <a:buClr>
                <a:srgbClr val="FFFFFF"/>
              </a:buClr>
              <a:buSzPts val="100"/>
              <a:buAutoNum type="arabicPeriod"/>
            </a:pPr>
            <a:r>
              <a:t/>
            </a:r>
            <a:endParaRPr sz="100">
              <a:solidFill>
                <a:srgbClr val="FFFFFF"/>
              </a:solidFill>
            </a:endParaRPr>
          </a:p>
          <a:p>
            <a:pPr indent="-234950" lvl="0" marL="457200" rtl="0" algn="l">
              <a:spcBef>
                <a:spcPts val="0"/>
              </a:spcBef>
              <a:spcAft>
                <a:spcPts val="0"/>
              </a:spcAft>
              <a:buClr>
                <a:srgbClr val="FFFFFF"/>
              </a:buClr>
              <a:buSzPts val="100"/>
              <a:buAutoNum type="arabicPeriod"/>
            </a:pPr>
            <a:r>
              <a:t/>
            </a:r>
            <a:endParaRPr sz="100">
              <a:solidFill>
                <a:srgbClr val="FFFFFF"/>
              </a:solidFill>
            </a:endParaRPr>
          </a:p>
          <a:p>
            <a:pPr indent="-234950" lvl="0" marL="457200" rtl="0" algn="l">
              <a:spcBef>
                <a:spcPts val="0"/>
              </a:spcBef>
              <a:spcAft>
                <a:spcPts val="0"/>
              </a:spcAft>
              <a:buSzPts val="100"/>
              <a:buAutoNum type="arabicPeriod"/>
            </a:pPr>
            <a:r>
              <a:t/>
            </a:r>
            <a:endParaRPr sz="100"/>
          </a:p>
          <a:p>
            <a:pPr indent="-330200" lvl="0" marL="457200" rtl="0" algn="l">
              <a:spcBef>
                <a:spcPts val="0"/>
              </a:spcBef>
              <a:spcAft>
                <a:spcPts val="0"/>
              </a:spcAft>
              <a:buSzPts val="1600"/>
              <a:buAutoNum type="arabicPeriod"/>
            </a:pPr>
            <a:r>
              <a:rPr lang="nl" sz="1600"/>
              <a:t>Draai de kraan weer open en spoel je haar goed uit.</a:t>
            </a:r>
            <a:endParaRPr sz="1600"/>
          </a:p>
          <a:p>
            <a:pPr indent="-330200" lvl="0" marL="457200" rtl="0" algn="l">
              <a:spcBef>
                <a:spcPts val="0"/>
              </a:spcBef>
              <a:spcAft>
                <a:spcPts val="0"/>
              </a:spcAft>
              <a:buSzPts val="1600"/>
              <a:buAutoNum type="arabicPeriod"/>
            </a:pPr>
            <a:r>
              <a:rPr lang="nl" sz="1600"/>
              <a:t>Controleer of je nog schuim voelt.</a:t>
            </a:r>
            <a:endParaRPr sz="1600"/>
          </a:p>
          <a:p>
            <a:pPr indent="-330200" lvl="0" marL="457200" rtl="0" algn="l">
              <a:spcBef>
                <a:spcPts val="0"/>
              </a:spcBef>
              <a:spcAft>
                <a:spcPts val="0"/>
              </a:spcAft>
              <a:buSzPts val="1600"/>
              <a:buAutoNum type="arabicPeriod"/>
            </a:pPr>
            <a:r>
              <a:rPr lang="nl" sz="1600"/>
              <a:t>Maak het washandje nat. </a:t>
            </a:r>
            <a:endParaRPr sz="1600"/>
          </a:p>
          <a:p>
            <a:pPr indent="-330200" lvl="0" marL="457200" rtl="0" algn="l">
              <a:spcBef>
                <a:spcPts val="0"/>
              </a:spcBef>
              <a:spcAft>
                <a:spcPts val="0"/>
              </a:spcAft>
              <a:buSzPts val="1600"/>
              <a:buAutoNum type="arabicPeriod"/>
            </a:pPr>
            <a:r>
              <a:rPr lang="nl" sz="1600"/>
              <a:t>Pomp wat zeep op je washandje (1x pompen is genoeg).</a:t>
            </a:r>
            <a:endParaRPr sz="1600"/>
          </a:p>
          <a:p>
            <a:pPr indent="-330200" lvl="0" marL="457200" rtl="0" algn="l">
              <a:spcBef>
                <a:spcPts val="0"/>
              </a:spcBef>
              <a:spcAft>
                <a:spcPts val="0"/>
              </a:spcAft>
              <a:buSzPts val="1600"/>
              <a:buAutoNum type="arabicPeriod"/>
            </a:pPr>
            <a:r>
              <a:rPr lang="nl" sz="1600"/>
              <a:t>Was je lichaam met het washandje.</a:t>
            </a:r>
            <a:endParaRPr sz="1600"/>
          </a:p>
          <a:p>
            <a:pPr indent="-330200" lvl="0" marL="457200" rtl="0" algn="l">
              <a:spcBef>
                <a:spcPts val="0"/>
              </a:spcBef>
              <a:spcAft>
                <a:spcPts val="0"/>
              </a:spcAft>
              <a:buSzPts val="1600"/>
              <a:buAutoNum type="arabicPeriod"/>
            </a:pPr>
            <a:r>
              <a:rPr lang="nl" sz="1600"/>
              <a:t>Spoel je lichaam met water af. </a:t>
            </a:r>
            <a:endParaRPr sz="1600"/>
          </a:p>
          <a:p>
            <a:pPr indent="-330200" lvl="0" marL="457200" rtl="0" algn="l">
              <a:spcBef>
                <a:spcPts val="0"/>
              </a:spcBef>
              <a:spcAft>
                <a:spcPts val="0"/>
              </a:spcAft>
              <a:buSzPts val="1600"/>
              <a:buAutoNum type="arabicPeriod"/>
            </a:pPr>
            <a:r>
              <a:rPr lang="nl" sz="1600"/>
              <a:t>Draai de kraan dicht.</a:t>
            </a:r>
            <a:endParaRPr sz="1600"/>
          </a:p>
          <a:p>
            <a:pPr indent="-330200" lvl="0" marL="457200" rtl="0" algn="l">
              <a:spcBef>
                <a:spcPts val="0"/>
              </a:spcBef>
              <a:spcAft>
                <a:spcPts val="0"/>
              </a:spcAft>
              <a:buSzPts val="1600"/>
              <a:buAutoNum type="arabicPeriod"/>
            </a:pPr>
            <a:r>
              <a:rPr lang="nl" sz="1600"/>
              <a:t>Neem je handdoek en droog je lichaam goed af.</a:t>
            </a:r>
            <a:endParaRPr sz="1600"/>
          </a:p>
          <a:p>
            <a:pPr indent="-330200" lvl="0" marL="457200" rtl="0" algn="l">
              <a:spcBef>
                <a:spcPts val="0"/>
              </a:spcBef>
              <a:spcAft>
                <a:spcPts val="0"/>
              </a:spcAft>
              <a:buSzPts val="1600"/>
              <a:buAutoNum type="arabicPeriod"/>
            </a:pPr>
            <a:r>
              <a:rPr lang="nl" sz="1600"/>
              <a:t>Zet je neer op een stoel om ook je voeten goed af te drogen.</a:t>
            </a:r>
            <a:endParaRPr sz="1600"/>
          </a:p>
          <a:p>
            <a:pPr indent="-330200" lvl="0" marL="457200" rtl="0" algn="l">
              <a:spcBef>
                <a:spcPts val="0"/>
              </a:spcBef>
              <a:spcAft>
                <a:spcPts val="0"/>
              </a:spcAft>
              <a:buSzPts val="1600"/>
              <a:buAutoNum type="arabicPeriod"/>
            </a:pPr>
            <a:r>
              <a:rPr lang="nl" sz="1600"/>
              <a:t>Hang de handdoek aan het droogrek zodat deze kan drogen.</a:t>
            </a:r>
            <a:endParaRPr/>
          </a:p>
        </p:txBody>
      </p:sp>
      <p:sp>
        <p:nvSpPr>
          <p:cNvPr id="633" name="Google Shape;633;p40">
            <a:hlinkClick action="ppaction://hlinksldjump" r:id="rId3"/>
          </p:cNvPr>
          <p:cNvSpPr/>
          <p:nvPr/>
        </p:nvSpPr>
        <p:spPr>
          <a:xfrm>
            <a:off x="6731575" y="2571750"/>
            <a:ext cx="1551600" cy="240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0"/>
          <p:cNvSpPr/>
          <p:nvPr/>
        </p:nvSpPr>
        <p:spPr>
          <a:xfrm>
            <a:off x="6868788" y="4322200"/>
            <a:ext cx="198000" cy="55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0"/>
          <p:cNvSpPr/>
          <p:nvPr/>
        </p:nvSpPr>
        <p:spPr>
          <a:xfrm>
            <a:off x="7322379" y="2779574"/>
            <a:ext cx="960900" cy="209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0"/>
          <p:cNvSpPr/>
          <p:nvPr/>
        </p:nvSpPr>
        <p:spPr>
          <a:xfrm rot="5400000">
            <a:off x="6812570" y="4032097"/>
            <a:ext cx="311100" cy="4533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0"/>
          <p:cNvSpPr/>
          <p:nvPr/>
        </p:nvSpPr>
        <p:spPr>
          <a:xfrm>
            <a:off x="6731574" y="3036142"/>
            <a:ext cx="430200" cy="6804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0"/>
          <p:cNvSpPr/>
          <p:nvPr/>
        </p:nvSpPr>
        <p:spPr>
          <a:xfrm>
            <a:off x="6812166" y="3121090"/>
            <a:ext cx="272700" cy="510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9" name="Google Shape;639;p40"/>
          <p:cNvPicPr preferRelativeResize="0"/>
          <p:nvPr/>
        </p:nvPicPr>
        <p:blipFill rotWithShape="1">
          <a:blip r:embed="rId4">
            <a:alphaModFix/>
          </a:blip>
          <a:srcRect b="18349" l="29534" r="22072" t="20952"/>
          <a:stretch/>
        </p:blipFill>
        <p:spPr>
          <a:xfrm rot="8601283">
            <a:off x="6559098" y="187411"/>
            <a:ext cx="474530" cy="454402"/>
          </a:xfrm>
          <a:prstGeom prst="rect">
            <a:avLst/>
          </a:prstGeom>
          <a:noFill/>
          <a:ln>
            <a:noFill/>
          </a:ln>
        </p:spPr>
      </p:pic>
      <p:sp>
        <p:nvSpPr>
          <p:cNvPr id="640" name="Google Shape;640;p40">
            <a:hlinkClick action="ppaction://hlinksldjump" r:id="rId5"/>
          </p:cNvPr>
          <p:cNvSpPr/>
          <p:nvPr/>
        </p:nvSpPr>
        <p:spPr>
          <a:xfrm>
            <a:off x="4075450" y="361325"/>
            <a:ext cx="19017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0">
            <a:hlinkClick action="ppaction://hlinksldjump" r:id="rId6"/>
          </p:cNvPr>
          <p:cNvSpPr/>
          <p:nvPr/>
        </p:nvSpPr>
        <p:spPr>
          <a:xfrm>
            <a:off x="311700" y="361325"/>
            <a:ext cx="18687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0">
            <a:hlinkClick action="ppaction://hlinksldjump" r:id="rId7"/>
          </p:cNvPr>
          <p:cNvSpPr/>
          <p:nvPr/>
        </p:nvSpPr>
        <p:spPr>
          <a:xfrm>
            <a:off x="0" y="2089550"/>
            <a:ext cx="9144000" cy="305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3" name="Google Shape;643;p40"/>
          <p:cNvPicPr preferRelativeResize="0"/>
          <p:nvPr/>
        </p:nvPicPr>
        <p:blipFill>
          <a:blip r:embed="rId8">
            <a:alphaModFix/>
          </a:blip>
          <a:stretch>
            <a:fillRect/>
          </a:stretch>
        </p:blipFill>
        <p:spPr>
          <a:xfrm>
            <a:off x="154700" y="178363"/>
            <a:ext cx="5562600" cy="942975"/>
          </a:xfrm>
          <a:prstGeom prst="rect">
            <a:avLst/>
          </a:prstGeom>
          <a:noFill/>
          <a:ln>
            <a:noFill/>
          </a:ln>
        </p:spPr>
      </p:pic>
      <p:sp>
        <p:nvSpPr>
          <p:cNvPr id="644" name="Google Shape;644;p40">
            <a:hlinkClick action="ppaction://hlinksldjump" r:id="rId9"/>
          </p:cNvPr>
          <p:cNvSpPr/>
          <p:nvPr/>
        </p:nvSpPr>
        <p:spPr>
          <a:xfrm>
            <a:off x="0" y="225"/>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5" name="Google Shape;645;p40">
            <a:hlinkClick action="ppaction://hlinksldjump" r:id="rId10"/>
          </p:cNvPr>
          <p:cNvPicPr preferRelativeResize="0"/>
          <p:nvPr/>
        </p:nvPicPr>
        <p:blipFill>
          <a:blip r:embed="rId11">
            <a:alphaModFix/>
          </a:blip>
          <a:stretch>
            <a:fillRect/>
          </a:stretch>
        </p:blipFill>
        <p:spPr>
          <a:xfrm>
            <a:off x="8342995" y="4476201"/>
            <a:ext cx="724800" cy="614599"/>
          </a:xfrm>
          <a:prstGeom prst="rect">
            <a:avLst/>
          </a:prstGeom>
          <a:noFill/>
          <a:ln>
            <a:noFill/>
          </a:ln>
        </p:spPr>
      </p:pic>
      <p:sp>
        <p:nvSpPr>
          <p:cNvPr id="646" name="Google Shape;646;p40">
            <a:hlinkClick r:id="rId12"/>
          </p:cNvPr>
          <p:cNvSpPr/>
          <p:nvPr/>
        </p:nvSpPr>
        <p:spPr>
          <a:xfrm>
            <a:off x="6861675" y="178375"/>
            <a:ext cx="2203308"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a:t>
            </a:r>
            <a:r>
              <a:rPr lang="nl"/>
              <a:t> </a:t>
            </a:r>
            <a:r>
              <a:rPr b="1" lang="nl"/>
              <a:t>HIER</a:t>
            </a:r>
            <a:r>
              <a:rPr lang="nl"/>
              <a:t>!</a:t>
            </a:r>
            <a:endParaRPr/>
          </a:p>
        </p:txBody>
      </p:sp>
      <p:sp>
        <p:nvSpPr>
          <p:cNvPr id="647" name="Google Shape;647;p40">
            <a:hlinkClick action="ppaction://hlinkshowjump?jump=nextslide"/>
          </p:cNvPr>
          <p:cNvSpPr/>
          <p:nvPr/>
        </p:nvSpPr>
        <p:spPr>
          <a:xfrm>
            <a:off x="2974800" y="4362600"/>
            <a:ext cx="2403600" cy="647700"/>
          </a:xfrm>
          <a:prstGeom prst="wedgeRoundRectCallout">
            <a:avLst>
              <a:gd fmla="val -41563" name="adj1"/>
              <a:gd fmla="val -91694" name="adj2"/>
              <a:gd fmla="val 0" name="adj3"/>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uFill>
                  <a:noFill/>
                </a:uFill>
                <a:hlinkClick action="ppaction://hlinkshowjump?jump=nextslide"/>
              </a:rPr>
              <a:t>Handdoek opvouwen en ophangen? </a:t>
            </a:r>
            <a:br>
              <a:rPr lang="nl">
                <a:uFill>
                  <a:noFill/>
                </a:uFill>
                <a:hlinkClick action="ppaction://hlinkshowjump?jump=nextslide"/>
              </a:rPr>
            </a:br>
            <a:r>
              <a:rPr b="1" lang="nl">
                <a:uFill>
                  <a:noFill/>
                </a:uFill>
                <a:hlinkClick action="ppaction://hlinkshowjump?jump=nextslide"/>
              </a:rPr>
              <a:t>Klik HIER!</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1" name="Shape 651"/>
        <p:cNvGrpSpPr/>
        <p:nvPr/>
      </p:nvGrpSpPr>
      <p:grpSpPr>
        <a:xfrm>
          <a:off x="0" y="0"/>
          <a:ext cx="0" cy="0"/>
          <a:chOff x="0" y="0"/>
          <a:chExt cx="0" cy="0"/>
        </a:xfrm>
      </p:grpSpPr>
      <p:pic>
        <p:nvPicPr>
          <p:cNvPr id="652" name="Google Shape;652;p41"/>
          <p:cNvPicPr preferRelativeResize="0"/>
          <p:nvPr/>
        </p:nvPicPr>
        <p:blipFill rotWithShape="1">
          <a:blip r:embed="rId3">
            <a:alphaModFix/>
          </a:blip>
          <a:srcRect b="0" l="20948" r="21311" t="0"/>
          <a:stretch/>
        </p:blipFill>
        <p:spPr>
          <a:xfrm>
            <a:off x="7620000" y="1532600"/>
            <a:ext cx="1416051" cy="1840624"/>
          </a:xfrm>
          <a:prstGeom prst="rect">
            <a:avLst/>
          </a:prstGeom>
          <a:noFill/>
          <a:ln>
            <a:noFill/>
          </a:ln>
        </p:spPr>
      </p:pic>
      <p:pic>
        <p:nvPicPr>
          <p:cNvPr id="653" name="Google Shape;653;p41"/>
          <p:cNvPicPr preferRelativeResize="0"/>
          <p:nvPr/>
        </p:nvPicPr>
        <p:blipFill>
          <a:blip r:embed="rId4">
            <a:alphaModFix/>
          </a:blip>
          <a:stretch>
            <a:fillRect/>
          </a:stretch>
        </p:blipFill>
        <p:spPr>
          <a:xfrm>
            <a:off x="152400" y="152400"/>
            <a:ext cx="5562600" cy="942975"/>
          </a:xfrm>
          <a:prstGeom prst="rect">
            <a:avLst/>
          </a:prstGeom>
          <a:noFill/>
          <a:ln>
            <a:noFill/>
          </a:ln>
        </p:spPr>
      </p:pic>
      <p:sp>
        <p:nvSpPr>
          <p:cNvPr id="654" name="Google Shape;654;p41">
            <a:hlinkClick action="ppaction://hlinksldjump" r:id="rId5"/>
          </p:cNvPr>
          <p:cNvSpPr/>
          <p:nvPr/>
        </p:nvSpPr>
        <p:spPr>
          <a:xfrm>
            <a:off x="24800" y="75"/>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5" name="Google Shape;655;p41">
            <a:hlinkClick action="ppaction://hlinksldjump" r:id="rId6"/>
          </p:cNvPr>
          <p:cNvPicPr preferRelativeResize="0"/>
          <p:nvPr/>
        </p:nvPicPr>
        <p:blipFill>
          <a:blip r:embed="rId7">
            <a:alphaModFix/>
          </a:blip>
          <a:stretch>
            <a:fillRect/>
          </a:stretch>
        </p:blipFill>
        <p:spPr>
          <a:xfrm>
            <a:off x="8342995" y="4476201"/>
            <a:ext cx="724800" cy="614599"/>
          </a:xfrm>
          <a:prstGeom prst="rect">
            <a:avLst/>
          </a:prstGeom>
          <a:noFill/>
          <a:ln>
            <a:noFill/>
          </a:ln>
        </p:spPr>
      </p:pic>
      <p:sp>
        <p:nvSpPr>
          <p:cNvPr id="656" name="Google Shape;656;p41"/>
          <p:cNvSpPr txBox="1"/>
          <p:nvPr>
            <p:ph idx="1" type="body"/>
          </p:nvPr>
        </p:nvSpPr>
        <p:spPr>
          <a:xfrm>
            <a:off x="311700" y="1359950"/>
            <a:ext cx="7308300" cy="3300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nl"/>
              <a:t>Soms is het wat moeilijker om een handdoek op te hangen, hier is een stappenplan om jou daarbij te helpen!</a:t>
            </a:r>
            <a:endParaRPr/>
          </a:p>
          <a:p>
            <a:pPr indent="0" lvl="0" marL="0" rtl="0" algn="l">
              <a:lnSpc>
                <a:spcPct val="100000"/>
              </a:lnSpc>
              <a:spcBef>
                <a:spcPts val="0"/>
              </a:spcBef>
              <a:spcAft>
                <a:spcPts val="0"/>
              </a:spcAft>
              <a:buNone/>
            </a:pPr>
            <a:r>
              <a:t/>
            </a:r>
            <a:endParaRPr/>
          </a:p>
          <a:p>
            <a:pPr indent="-330200" lvl="0" marL="457200" rtl="0" algn="l">
              <a:lnSpc>
                <a:spcPct val="100000"/>
              </a:lnSpc>
              <a:spcBef>
                <a:spcPts val="0"/>
              </a:spcBef>
              <a:spcAft>
                <a:spcPts val="0"/>
              </a:spcAft>
              <a:buClr>
                <a:schemeClr val="dk2"/>
              </a:buClr>
              <a:buSzPts val="1600"/>
              <a:buAutoNum type="arabicPeriod"/>
            </a:pPr>
            <a:r>
              <a:rPr lang="nl" sz="1600"/>
              <a:t>Hou in elke hand een punt van de korte kant van de handdoek vast.</a:t>
            </a:r>
            <a:endParaRPr sz="1600"/>
          </a:p>
          <a:p>
            <a:pPr indent="-330200" lvl="0" marL="457200" rtl="0" algn="l">
              <a:lnSpc>
                <a:spcPct val="100000"/>
              </a:lnSpc>
              <a:spcBef>
                <a:spcPts val="0"/>
              </a:spcBef>
              <a:spcAft>
                <a:spcPts val="0"/>
              </a:spcAft>
              <a:buClr>
                <a:schemeClr val="dk2"/>
              </a:buClr>
              <a:buSzPts val="1600"/>
              <a:buAutoNum type="arabicPeriod"/>
            </a:pPr>
            <a:r>
              <a:rPr lang="nl" sz="1600"/>
              <a:t>Breng jouw handen naar elkaar toe en hou de twee punten van de handdoek nu in één hand vast.</a:t>
            </a:r>
            <a:endParaRPr sz="1600"/>
          </a:p>
          <a:p>
            <a:pPr indent="-330200" lvl="0" marL="457200" rtl="0" algn="l">
              <a:lnSpc>
                <a:spcPct val="100000"/>
              </a:lnSpc>
              <a:spcBef>
                <a:spcPts val="0"/>
              </a:spcBef>
              <a:spcAft>
                <a:spcPts val="0"/>
              </a:spcAft>
              <a:buClr>
                <a:schemeClr val="dk2"/>
              </a:buClr>
              <a:buSzPts val="1600"/>
              <a:buAutoNum type="arabicPeriod"/>
            </a:pPr>
            <a:r>
              <a:rPr lang="nl" sz="1600"/>
              <a:t>Neem met jouw andere hand de nieuwe punt, die bestaat uit twee hoeken die samenkomen, van de handdoek vast.</a:t>
            </a:r>
            <a:endParaRPr sz="1600"/>
          </a:p>
          <a:p>
            <a:pPr indent="-330200" lvl="0" marL="457200" rtl="0" algn="l">
              <a:lnSpc>
                <a:spcPct val="100000"/>
              </a:lnSpc>
              <a:spcBef>
                <a:spcPts val="0"/>
              </a:spcBef>
              <a:spcAft>
                <a:spcPts val="0"/>
              </a:spcAft>
              <a:buClr>
                <a:schemeClr val="dk2"/>
              </a:buClr>
              <a:buSzPts val="1600"/>
              <a:buAutoNum type="arabicPeriod"/>
            </a:pPr>
            <a:r>
              <a:rPr lang="nl" sz="1600"/>
              <a:t>Breng deze handdoek nu met de twee punten die je vasthoudt over het handdoekenrek.</a:t>
            </a:r>
            <a:endParaRPr sz="1600"/>
          </a:p>
          <a:p>
            <a:pPr indent="-330200" lvl="0" marL="457200" rtl="0" algn="l">
              <a:lnSpc>
                <a:spcPct val="100000"/>
              </a:lnSpc>
              <a:spcBef>
                <a:spcPts val="0"/>
              </a:spcBef>
              <a:spcAft>
                <a:spcPts val="0"/>
              </a:spcAft>
              <a:buClr>
                <a:schemeClr val="dk2"/>
              </a:buClr>
              <a:buSzPts val="1600"/>
              <a:buAutoNum type="arabicPeriod"/>
            </a:pPr>
            <a:r>
              <a:rPr lang="nl" sz="1600"/>
              <a:t>Probeer ervoor te zorgen dat ongeveer de helft van de handdoek over het rek hangt. </a:t>
            </a:r>
            <a:endParaRPr sz="1600"/>
          </a:p>
          <a:p>
            <a:pPr indent="0" lvl="0" marL="0" rtl="0" algn="l">
              <a:spcBef>
                <a:spcPts val="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pic>
        <p:nvPicPr>
          <p:cNvPr id="661" name="Google Shape;661;p42"/>
          <p:cNvPicPr preferRelativeResize="0"/>
          <p:nvPr/>
        </p:nvPicPr>
        <p:blipFill>
          <a:blip r:embed="rId3">
            <a:alphaModFix/>
          </a:blip>
          <a:stretch>
            <a:fillRect/>
          </a:stretch>
        </p:blipFill>
        <p:spPr>
          <a:xfrm>
            <a:off x="181763" y="176950"/>
            <a:ext cx="5514975" cy="895350"/>
          </a:xfrm>
          <a:prstGeom prst="rect">
            <a:avLst/>
          </a:prstGeom>
          <a:noFill/>
          <a:ln>
            <a:noFill/>
          </a:ln>
        </p:spPr>
      </p:pic>
      <p:pic>
        <p:nvPicPr>
          <p:cNvPr id="662" name="Google Shape;662;p42"/>
          <p:cNvPicPr preferRelativeResize="0"/>
          <p:nvPr/>
        </p:nvPicPr>
        <p:blipFill rotWithShape="1">
          <a:blip r:embed="rId4">
            <a:alphaModFix/>
          </a:blip>
          <a:srcRect b="11808" l="-2575" r="-2114" t="0"/>
          <a:stretch/>
        </p:blipFill>
        <p:spPr>
          <a:xfrm>
            <a:off x="5071581" y="1600488"/>
            <a:ext cx="3508694" cy="2186625"/>
          </a:xfrm>
          <a:prstGeom prst="rect">
            <a:avLst/>
          </a:prstGeom>
          <a:noFill/>
          <a:ln>
            <a:noFill/>
          </a:ln>
        </p:spPr>
      </p:pic>
      <p:sp>
        <p:nvSpPr>
          <p:cNvPr id="663" name="Google Shape;663;p42"/>
          <p:cNvSpPr txBox="1"/>
          <p:nvPr>
            <p:ph idx="1" type="body"/>
          </p:nvPr>
        </p:nvSpPr>
        <p:spPr>
          <a:xfrm>
            <a:off x="238500" y="1130850"/>
            <a:ext cx="4531800" cy="3438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nl" sz="1600"/>
              <a:t>Trek eerst je onderbroek en hemdje aan.</a:t>
            </a:r>
            <a:endParaRPr sz="1600"/>
          </a:p>
          <a:p>
            <a:pPr indent="-330200" lvl="0" marL="457200" rtl="0" algn="l">
              <a:spcBef>
                <a:spcPts val="0"/>
              </a:spcBef>
              <a:spcAft>
                <a:spcPts val="0"/>
              </a:spcAft>
              <a:buSzPts val="1600"/>
              <a:buAutoNum type="arabicPeriod"/>
            </a:pPr>
            <a:r>
              <a:rPr lang="nl" sz="1600"/>
              <a:t>Zit neer om je sokken aan te doen.</a:t>
            </a:r>
            <a:endParaRPr sz="1600"/>
          </a:p>
          <a:p>
            <a:pPr indent="-330200" lvl="0" marL="457200" rtl="0" algn="l">
              <a:spcBef>
                <a:spcPts val="0"/>
              </a:spcBef>
              <a:spcAft>
                <a:spcPts val="0"/>
              </a:spcAft>
              <a:buSzPts val="1600"/>
              <a:buAutoNum type="arabicPeriod"/>
            </a:pPr>
            <a:r>
              <a:rPr lang="nl" sz="1600"/>
              <a:t>Steek een voor een je benen in de broekspijpen en ga rechtop staan om je broek op te trekken.</a:t>
            </a:r>
            <a:endParaRPr sz="1600"/>
          </a:p>
          <a:p>
            <a:pPr indent="-330200" lvl="0" marL="457200" rtl="0" algn="l">
              <a:spcBef>
                <a:spcPts val="0"/>
              </a:spcBef>
              <a:spcAft>
                <a:spcPts val="0"/>
              </a:spcAft>
              <a:buSzPts val="1600"/>
              <a:buAutoNum type="arabicPeriod"/>
            </a:pPr>
            <a:r>
              <a:rPr lang="nl" sz="1600"/>
              <a:t>Leg je trui open met de voorkant naar beneden. </a:t>
            </a:r>
            <a:endParaRPr sz="1600"/>
          </a:p>
          <a:p>
            <a:pPr indent="-330200" lvl="0" marL="457200" rtl="0" algn="l">
              <a:spcBef>
                <a:spcPts val="0"/>
              </a:spcBef>
              <a:spcAft>
                <a:spcPts val="0"/>
              </a:spcAft>
              <a:buSzPts val="1600"/>
              <a:buAutoNum type="arabicPeriod"/>
            </a:pPr>
            <a:r>
              <a:rPr lang="nl" sz="1600"/>
              <a:t>Steek je armen in de mouwen.</a:t>
            </a:r>
            <a:endParaRPr sz="1600"/>
          </a:p>
          <a:p>
            <a:pPr indent="-330200" lvl="0" marL="457200" rtl="0" algn="l">
              <a:spcBef>
                <a:spcPts val="0"/>
              </a:spcBef>
              <a:spcAft>
                <a:spcPts val="0"/>
              </a:spcAft>
              <a:buSzPts val="1600"/>
              <a:buAutoNum type="arabicPeriod"/>
            </a:pPr>
            <a:r>
              <a:rPr lang="nl" sz="1600"/>
              <a:t>Trek de trui over je hoofd en steek je hoofd door de halsopening.</a:t>
            </a:r>
            <a:endParaRPr sz="1600"/>
          </a:p>
          <a:p>
            <a:pPr indent="0" lvl="0" marL="0" rtl="0" algn="l">
              <a:spcBef>
                <a:spcPts val="1600"/>
              </a:spcBef>
              <a:spcAft>
                <a:spcPts val="1600"/>
              </a:spcAft>
              <a:buNone/>
            </a:pPr>
            <a:r>
              <a:t/>
            </a:r>
            <a:endParaRPr sz="1200"/>
          </a:p>
        </p:txBody>
      </p:sp>
      <p:sp>
        <p:nvSpPr>
          <p:cNvPr id="664" name="Google Shape;664;p42">
            <a:hlinkClick action="ppaction://hlinksldjump" r:id="rId5"/>
          </p:cNvPr>
          <p:cNvSpPr/>
          <p:nvPr/>
        </p:nvSpPr>
        <p:spPr>
          <a:xfrm>
            <a:off x="21150" y="0"/>
            <a:ext cx="91017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2"/>
          <p:cNvSpPr/>
          <p:nvPr/>
        </p:nvSpPr>
        <p:spPr>
          <a:xfrm>
            <a:off x="7414437" y="4091775"/>
            <a:ext cx="136800" cy="1065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2"/>
          <p:cNvSpPr/>
          <p:nvPr/>
        </p:nvSpPr>
        <p:spPr>
          <a:xfrm rot="1622042">
            <a:off x="7180716" y="4162429"/>
            <a:ext cx="196691" cy="237424"/>
          </a:xfrm>
          <a:prstGeom prst="rect">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2"/>
          <p:cNvSpPr/>
          <p:nvPr/>
        </p:nvSpPr>
        <p:spPr>
          <a:xfrm rot="-2034168">
            <a:off x="7518106" y="4176297"/>
            <a:ext cx="201690" cy="209478"/>
          </a:xfrm>
          <a:prstGeom prst="rect">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2"/>
          <p:cNvSpPr/>
          <p:nvPr/>
        </p:nvSpPr>
        <p:spPr>
          <a:xfrm>
            <a:off x="7135911" y="4135225"/>
            <a:ext cx="638100" cy="734400"/>
          </a:xfrm>
          <a:prstGeom prst="trapezoid">
            <a:avLst>
              <a:gd fmla="val 25000" name="adj"/>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2"/>
          <p:cNvSpPr/>
          <p:nvPr/>
        </p:nvSpPr>
        <p:spPr>
          <a:xfrm>
            <a:off x="2427900" y="4256775"/>
            <a:ext cx="4288200" cy="777900"/>
          </a:xfrm>
          <a:prstGeom prst="wedgeRoundRectCallout">
            <a:avLst>
              <a:gd fmla="val 40599" name="adj1"/>
              <a:gd fmla="val -96092"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i="1" lang="nl" u="sng">
                <a:solidFill>
                  <a:schemeClr val="dk1"/>
                </a:solidFill>
              </a:rPr>
              <a:t>Tip</a:t>
            </a:r>
            <a:r>
              <a:rPr i="1" lang="nl">
                <a:solidFill>
                  <a:schemeClr val="dk1"/>
                </a:solidFill>
              </a:rPr>
              <a:t>: kies de avond voordien al wat je wilt aandoen, en leg deze kleren netjes klaar.</a:t>
            </a:r>
            <a:endParaRPr i="1"/>
          </a:p>
        </p:txBody>
      </p:sp>
      <p:sp>
        <p:nvSpPr>
          <p:cNvPr id="670" name="Google Shape;670;p42">
            <a:hlinkClick r:id="rId6"/>
          </p:cNvPr>
          <p:cNvSpPr/>
          <p:nvPr/>
        </p:nvSpPr>
        <p:spPr>
          <a:xfrm>
            <a:off x="6883700" y="178375"/>
            <a:ext cx="2181276"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a:t>
            </a:r>
            <a:r>
              <a:rPr lang="nl"/>
              <a:t> </a:t>
            </a:r>
            <a:r>
              <a:rPr b="1" lang="nl"/>
              <a:t>HIER</a:t>
            </a:r>
            <a:r>
              <a:rPr lang="nl"/>
              <a:t>!</a:t>
            </a:r>
            <a:endParaRPr/>
          </a:p>
        </p:txBody>
      </p:sp>
      <p:sp>
        <p:nvSpPr>
          <p:cNvPr id="671" name="Google Shape;671;p42">
            <a:hlinkClick action="ppaction://hlinksldjump" r:id="rId7"/>
          </p:cNvPr>
          <p:cNvSpPr/>
          <p:nvPr/>
        </p:nvSpPr>
        <p:spPr>
          <a:xfrm>
            <a:off x="1988400" y="245875"/>
            <a:ext cx="1901700" cy="77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2">
            <a:hlinkClick action="ppaction://hlinksldjump" r:id="rId8"/>
          </p:cNvPr>
          <p:cNvSpPr/>
          <p:nvPr/>
        </p:nvSpPr>
        <p:spPr>
          <a:xfrm>
            <a:off x="238500" y="265700"/>
            <a:ext cx="1901700" cy="77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3" name="Google Shape;673;p42"/>
          <p:cNvPicPr preferRelativeResize="0"/>
          <p:nvPr/>
        </p:nvPicPr>
        <p:blipFill rotWithShape="1">
          <a:blip r:embed="rId9">
            <a:alphaModFix/>
          </a:blip>
          <a:srcRect b="18349" l="29534" r="22072" t="20952"/>
          <a:stretch/>
        </p:blipFill>
        <p:spPr>
          <a:xfrm rot="8601283">
            <a:off x="6559098" y="187411"/>
            <a:ext cx="474530" cy="454402"/>
          </a:xfrm>
          <a:prstGeom prst="rect">
            <a:avLst/>
          </a:prstGeom>
          <a:noFill/>
          <a:ln>
            <a:noFill/>
          </a:ln>
        </p:spPr>
      </p:pic>
      <p:pic>
        <p:nvPicPr>
          <p:cNvPr id="674" name="Google Shape;674;p42">
            <a:hlinkClick action="ppaction://hlinksldjump" r:id="rId10"/>
          </p:cNvPr>
          <p:cNvPicPr preferRelativeResize="0"/>
          <p:nvPr/>
        </p:nvPicPr>
        <p:blipFill>
          <a:blip r:embed="rId11">
            <a:alphaModFix/>
          </a:blip>
          <a:stretch>
            <a:fillRect/>
          </a:stretch>
        </p:blipFill>
        <p:spPr>
          <a:xfrm>
            <a:off x="8348645" y="4458151"/>
            <a:ext cx="724800" cy="614599"/>
          </a:xfrm>
          <a:prstGeom prst="rect">
            <a:avLst/>
          </a:prstGeom>
          <a:noFill/>
          <a:ln>
            <a:noFill/>
          </a:ln>
        </p:spPr>
      </p:pic>
      <p:sp>
        <p:nvSpPr>
          <p:cNvPr id="675" name="Google Shape;675;p42">
            <a:hlinkClick action="ppaction://hlinksldjump" r:id="rId12"/>
          </p:cNvPr>
          <p:cNvSpPr/>
          <p:nvPr/>
        </p:nvSpPr>
        <p:spPr>
          <a:xfrm>
            <a:off x="2140188" y="178375"/>
            <a:ext cx="18663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2">
            <a:hlinkClick action="ppaction://hlinksldjump" r:id="rId13"/>
          </p:cNvPr>
          <p:cNvSpPr/>
          <p:nvPr/>
        </p:nvSpPr>
        <p:spPr>
          <a:xfrm>
            <a:off x="207450" y="178375"/>
            <a:ext cx="19638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0" name="Shape 680"/>
        <p:cNvGrpSpPr/>
        <p:nvPr/>
      </p:nvGrpSpPr>
      <p:grpSpPr>
        <a:xfrm>
          <a:off x="0" y="0"/>
          <a:ext cx="0" cy="0"/>
          <a:chOff x="0" y="0"/>
          <a:chExt cx="0" cy="0"/>
        </a:xfrm>
      </p:grpSpPr>
      <p:pic>
        <p:nvPicPr>
          <p:cNvPr id="681" name="Google Shape;681;p43"/>
          <p:cNvPicPr preferRelativeResize="0"/>
          <p:nvPr/>
        </p:nvPicPr>
        <p:blipFill>
          <a:blip r:embed="rId3">
            <a:alphaModFix/>
          </a:blip>
          <a:stretch>
            <a:fillRect/>
          </a:stretch>
        </p:blipFill>
        <p:spPr>
          <a:xfrm>
            <a:off x="2042974" y="178375"/>
            <a:ext cx="5058050" cy="771525"/>
          </a:xfrm>
          <a:prstGeom prst="rect">
            <a:avLst/>
          </a:prstGeom>
          <a:noFill/>
          <a:ln>
            <a:noFill/>
          </a:ln>
        </p:spPr>
      </p:pic>
      <p:sp>
        <p:nvSpPr>
          <p:cNvPr id="682" name="Google Shape;682;p43"/>
          <p:cNvSpPr/>
          <p:nvPr/>
        </p:nvSpPr>
        <p:spPr>
          <a:xfrm>
            <a:off x="8391775" y="4164308"/>
            <a:ext cx="269100" cy="71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3"/>
          <p:cNvSpPr/>
          <p:nvPr/>
        </p:nvSpPr>
        <p:spPr>
          <a:xfrm rot="5400000">
            <a:off x="8326264" y="3774298"/>
            <a:ext cx="401100" cy="6162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3"/>
          <p:cNvSpPr/>
          <p:nvPr/>
        </p:nvSpPr>
        <p:spPr>
          <a:xfrm>
            <a:off x="8205246" y="2505608"/>
            <a:ext cx="585000" cy="8775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3"/>
          <p:cNvSpPr/>
          <p:nvPr/>
        </p:nvSpPr>
        <p:spPr>
          <a:xfrm>
            <a:off x="8314803" y="2615169"/>
            <a:ext cx="370500" cy="65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3"/>
          <p:cNvSpPr/>
          <p:nvPr/>
        </p:nvSpPr>
        <p:spPr>
          <a:xfrm>
            <a:off x="8702279" y="3488412"/>
            <a:ext cx="15600" cy="3933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3"/>
          <p:cNvSpPr/>
          <p:nvPr/>
        </p:nvSpPr>
        <p:spPr>
          <a:xfrm rot="10800000">
            <a:off x="8625502" y="3685482"/>
            <a:ext cx="167700" cy="202500"/>
          </a:xfrm>
          <a:prstGeom prst="trapezoid">
            <a:avLst>
              <a:gd fmla="val 25000"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3"/>
          <p:cNvSpPr/>
          <p:nvPr/>
        </p:nvSpPr>
        <p:spPr>
          <a:xfrm rot="5400000">
            <a:off x="8696617" y="3508212"/>
            <a:ext cx="86400" cy="46800"/>
          </a:xfrm>
          <a:prstGeom prst="snipRoundRect">
            <a:avLst>
              <a:gd fmla="val 50000" name="adj1"/>
              <a:gd fmla="val 16667"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3"/>
          <p:cNvSpPr txBox="1"/>
          <p:nvPr>
            <p:ph idx="1" type="body"/>
          </p:nvPr>
        </p:nvSpPr>
        <p:spPr>
          <a:xfrm>
            <a:off x="281850" y="854025"/>
            <a:ext cx="6225000" cy="4289400"/>
          </a:xfrm>
          <a:prstGeom prst="rect">
            <a:avLst/>
          </a:prstGeom>
        </p:spPr>
        <p:txBody>
          <a:bodyPr anchorCtr="0" anchor="t" bIns="91425" lIns="91425" spcFirstLastPara="1" rIns="91425" wrap="square" tIns="91425">
            <a:noAutofit/>
          </a:bodyPr>
          <a:lstStyle/>
          <a:p>
            <a:pPr indent="-304800" lvl="0" marL="457200" rtl="0" algn="l">
              <a:spcBef>
                <a:spcPts val="1200"/>
              </a:spcBef>
              <a:spcAft>
                <a:spcPts val="0"/>
              </a:spcAft>
              <a:buSzPts val="1200"/>
              <a:buAutoNum type="arabicPeriod"/>
            </a:pPr>
            <a:r>
              <a:rPr lang="nl" sz="1200"/>
              <a:t>Steek je tandenborstel onder </a:t>
            </a:r>
            <a:r>
              <a:rPr lang="nl" sz="1200"/>
              <a:t>stromend water.</a:t>
            </a:r>
            <a:endParaRPr sz="1200"/>
          </a:p>
          <a:p>
            <a:pPr indent="-304800" lvl="0" marL="457200" rtl="0" algn="l">
              <a:spcBef>
                <a:spcPts val="0"/>
              </a:spcBef>
              <a:spcAft>
                <a:spcPts val="0"/>
              </a:spcAft>
              <a:buSzPts val="1200"/>
              <a:buAutoNum type="arabicPeriod"/>
            </a:pPr>
            <a:r>
              <a:rPr lang="nl" sz="1200"/>
              <a:t>Draai de tube tandpasta open.</a:t>
            </a:r>
            <a:endParaRPr sz="1200"/>
          </a:p>
          <a:p>
            <a:pPr indent="-304800" lvl="0" marL="457200" rtl="0" algn="l">
              <a:spcBef>
                <a:spcPts val="0"/>
              </a:spcBef>
              <a:spcAft>
                <a:spcPts val="0"/>
              </a:spcAft>
              <a:buSzPts val="1200"/>
              <a:buAutoNum type="arabicPeriod"/>
            </a:pPr>
            <a:r>
              <a:rPr lang="nl" sz="1200"/>
              <a:t>Doe een halve centimeter tandpasta op je tandenborstel, </a:t>
            </a:r>
            <a:br>
              <a:rPr lang="nl" sz="1200"/>
            </a:br>
            <a:r>
              <a:rPr lang="nl" sz="1200"/>
              <a:t>de grootte van een erwtje</a:t>
            </a:r>
            <a:r>
              <a:rPr lang="nl" sz="1200"/>
              <a:t>.</a:t>
            </a:r>
            <a:endParaRPr sz="1200"/>
          </a:p>
          <a:p>
            <a:pPr indent="-304800" lvl="0" marL="457200" rtl="0" algn="l">
              <a:spcBef>
                <a:spcPts val="0"/>
              </a:spcBef>
              <a:spcAft>
                <a:spcPts val="0"/>
              </a:spcAft>
              <a:buSzPts val="1200"/>
              <a:buAutoNum type="arabicPeriod"/>
            </a:pPr>
            <a:r>
              <a:rPr lang="nl" sz="1200"/>
              <a:t>Draai de tandpasta dicht en zet hem weg.</a:t>
            </a:r>
            <a:endParaRPr sz="1200"/>
          </a:p>
          <a:p>
            <a:pPr indent="-304800" lvl="0" marL="457200" rtl="0" algn="l">
              <a:spcBef>
                <a:spcPts val="0"/>
              </a:spcBef>
              <a:spcAft>
                <a:spcPts val="0"/>
              </a:spcAft>
              <a:buSzPts val="1200"/>
              <a:buAutoNum type="arabicPeriod"/>
            </a:pPr>
            <a:r>
              <a:rPr lang="nl" sz="1200"/>
              <a:t>Poets je tanden twee minuten, op de volgende manier:</a:t>
            </a:r>
            <a:endParaRPr sz="1200"/>
          </a:p>
          <a:p>
            <a:pPr indent="-304800" lvl="1" marL="914400" rtl="0" algn="l">
              <a:spcBef>
                <a:spcPts val="0"/>
              </a:spcBef>
              <a:spcAft>
                <a:spcPts val="0"/>
              </a:spcAft>
              <a:buSzPts val="1200"/>
              <a:buAutoNum type="alphaLcPeriod"/>
            </a:pPr>
            <a:r>
              <a:rPr lang="nl" sz="1200"/>
              <a:t>Onderste tanden:</a:t>
            </a:r>
            <a:endParaRPr sz="1200"/>
          </a:p>
          <a:p>
            <a:pPr indent="-304800" lvl="2" marL="1371600" rtl="0" algn="l">
              <a:spcBef>
                <a:spcPts val="0"/>
              </a:spcBef>
              <a:spcAft>
                <a:spcPts val="0"/>
              </a:spcAft>
              <a:buSzPts val="1200"/>
              <a:buAutoNum type="romanLcPeriod"/>
            </a:pPr>
            <a:r>
              <a:rPr lang="nl" sz="1200"/>
              <a:t>Binnenkant </a:t>
            </a:r>
            <a:endParaRPr sz="1200"/>
          </a:p>
          <a:p>
            <a:pPr indent="-304800" lvl="2" marL="1371600" rtl="0" algn="l">
              <a:spcBef>
                <a:spcPts val="0"/>
              </a:spcBef>
              <a:spcAft>
                <a:spcPts val="0"/>
              </a:spcAft>
              <a:buSzPts val="1200"/>
              <a:buAutoNum type="romanLcPeriod"/>
            </a:pPr>
            <a:r>
              <a:rPr lang="nl" sz="1200"/>
              <a:t>Buitenkant </a:t>
            </a:r>
            <a:endParaRPr sz="1200"/>
          </a:p>
          <a:p>
            <a:pPr indent="-304800" lvl="2" marL="1371600" rtl="0" algn="l">
              <a:spcBef>
                <a:spcPts val="0"/>
              </a:spcBef>
              <a:spcAft>
                <a:spcPts val="0"/>
              </a:spcAft>
              <a:buSzPts val="1200"/>
              <a:buAutoNum type="romanLcPeriod"/>
            </a:pPr>
            <a:r>
              <a:rPr lang="nl" sz="1200"/>
              <a:t>Bovenkant </a:t>
            </a:r>
            <a:endParaRPr sz="1200"/>
          </a:p>
          <a:p>
            <a:pPr indent="-304800" lvl="1" marL="914400" rtl="0" algn="l">
              <a:spcBef>
                <a:spcPts val="0"/>
              </a:spcBef>
              <a:spcAft>
                <a:spcPts val="0"/>
              </a:spcAft>
              <a:buSzPts val="1200"/>
              <a:buAutoNum type="alphaLcPeriod"/>
            </a:pPr>
            <a:r>
              <a:rPr lang="nl" sz="1200"/>
              <a:t>Bovenste tanden:</a:t>
            </a:r>
            <a:endParaRPr sz="1200"/>
          </a:p>
          <a:p>
            <a:pPr indent="-304800" lvl="2" marL="1371600" rtl="0" algn="l">
              <a:spcBef>
                <a:spcPts val="0"/>
              </a:spcBef>
              <a:spcAft>
                <a:spcPts val="0"/>
              </a:spcAft>
              <a:buSzPts val="1200"/>
              <a:buAutoNum type="romanLcPeriod"/>
            </a:pPr>
            <a:r>
              <a:rPr lang="nl" sz="1200"/>
              <a:t>Binnenkant </a:t>
            </a:r>
            <a:endParaRPr sz="1200"/>
          </a:p>
          <a:p>
            <a:pPr indent="-304800" lvl="2" marL="1371600" rtl="0" algn="l">
              <a:spcBef>
                <a:spcPts val="0"/>
              </a:spcBef>
              <a:spcAft>
                <a:spcPts val="0"/>
              </a:spcAft>
              <a:buSzPts val="1200"/>
              <a:buAutoNum type="romanLcPeriod"/>
            </a:pPr>
            <a:r>
              <a:rPr lang="nl" sz="1200"/>
              <a:t>Buitenkant </a:t>
            </a:r>
            <a:endParaRPr sz="1200"/>
          </a:p>
          <a:p>
            <a:pPr indent="-304800" lvl="2" marL="1371600" rtl="0" algn="l">
              <a:spcBef>
                <a:spcPts val="0"/>
              </a:spcBef>
              <a:spcAft>
                <a:spcPts val="0"/>
              </a:spcAft>
              <a:buSzPts val="1200"/>
              <a:buAutoNum type="romanLcPeriod"/>
            </a:pPr>
            <a:r>
              <a:rPr lang="nl" sz="1200"/>
              <a:t>Bovenkant </a:t>
            </a:r>
            <a:endParaRPr sz="1200"/>
          </a:p>
          <a:p>
            <a:pPr indent="-304800" lvl="0" marL="457200" rtl="0" algn="l">
              <a:spcBef>
                <a:spcPts val="0"/>
              </a:spcBef>
              <a:spcAft>
                <a:spcPts val="0"/>
              </a:spcAft>
              <a:buSzPts val="1200"/>
              <a:buAutoNum type="arabicPeriod"/>
            </a:pPr>
            <a:r>
              <a:rPr lang="nl" sz="1200"/>
              <a:t>Spuw de tandpasta uit en spoel je mond met water.</a:t>
            </a:r>
            <a:endParaRPr sz="1200"/>
          </a:p>
          <a:p>
            <a:pPr indent="-304800" lvl="0" marL="457200" rtl="0" algn="l">
              <a:spcBef>
                <a:spcPts val="0"/>
              </a:spcBef>
              <a:spcAft>
                <a:spcPts val="0"/>
              </a:spcAft>
              <a:buSzPts val="1200"/>
              <a:buAutoNum type="arabicPeriod"/>
            </a:pPr>
            <a:r>
              <a:rPr lang="nl" sz="1200"/>
              <a:t>Droog je mond af en hang de handdoek weg om te drogen.</a:t>
            </a:r>
            <a:endParaRPr sz="1200"/>
          </a:p>
          <a:p>
            <a:pPr indent="-304800" lvl="0" marL="457200" rtl="0" algn="l">
              <a:spcBef>
                <a:spcPts val="0"/>
              </a:spcBef>
              <a:spcAft>
                <a:spcPts val="0"/>
              </a:spcAft>
              <a:buSzPts val="1200"/>
              <a:buAutoNum type="arabicPeriod"/>
            </a:pPr>
            <a:r>
              <a:rPr lang="nl" sz="1200"/>
              <a:t>Spoel je tandenborstel af en plaats hem terug in de houder/beker.</a:t>
            </a:r>
            <a:endParaRPr sz="1200"/>
          </a:p>
          <a:p>
            <a:pPr indent="-304800" lvl="0" marL="457200" rtl="0" algn="l">
              <a:spcBef>
                <a:spcPts val="0"/>
              </a:spcBef>
              <a:spcAft>
                <a:spcPts val="0"/>
              </a:spcAft>
              <a:buSzPts val="1200"/>
              <a:buAutoNum type="arabicPeriod"/>
            </a:pPr>
            <a:r>
              <a:rPr lang="nl" sz="1200"/>
              <a:t>Laat mama of papa nog even jouw gepoetste tanden nakijken.</a:t>
            </a:r>
            <a:endParaRPr sz="1200"/>
          </a:p>
        </p:txBody>
      </p:sp>
      <p:pic>
        <p:nvPicPr>
          <p:cNvPr id="690" name="Google Shape;690;p43"/>
          <p:cNvPicPr preferRelativeResize="0"/>
          <p:nvPr/>
        </p:nvPicPr>
        <p:blipFill>
          <a:blip r:embed="rId4">
            <a:alphaModFix/>
          </a:blip>
          <a:stretch>
            <a:fillRect/>
          </a:stretch>
        </p:blipFill>
        <p:spPr>
          <a:xfrm>
            <a:off x="2557975" y="2480175"/>
            <a:ext cx="276225" cy="283898"/>
          </a:xfrm>
          <a:prstGeom prst="rect">
            <a:avLst/>
          </a:prstGeom>
          <a:noFill/>
          <a:ln>
            <a:noFill/>
          </a:ln>
        </p:spPr>
      </p:pic>
      <p:pic>
        <p:nvPicPr>
          <p:cNvPr id="691" name="Google Shape;691;p43"/>
          <p:cNvPicPr preferRelativeResize="0"/>
          <p:nvPr/>
        </p:nvPicPr>
        <p:blipFill>
          <a:blip r:embed="rId5">
            <a:alphaModFix/>
          </a:blip>
          <a:stretch>
            <a:fillRect/>
          </a:stretch>
        </p:blipFill>
        <p:spPr>
          <a:xfrm>
            <a:off x="2601325" y="2764075"/>
            <a:ext cx="370500" cy="191875"/>
          </a:xfrm>
          <a:prstGeom prst="rect">
            <a:avLst/>
          </a:prstGeom>
          <a:noFill/>
          <a:ln>
            <a:noFill/>
          </a:ln>
        </p:spPr>
      </p:pic>
      <p:pic>
        <p:nvPicPr>
          <p:cNvPr id="692" name="Google Shape;692;p43"/>
          <p:cNvPicPr preferRelativeResize="0"/>
          <p:nvPr/>
        </p:nvPicPr>
        <p:blipFill>
          <a:blip r:embed="rId6">
            <a:alphaModFix/>
          </a:blip>
          <a:stretch>
            <a:fillRect/>
          </a:stretch>
        </p:blipFill>
        <p:spPr>
          <a:xfrm>
            <a:off x="2524638" y="2955950"/>
            <a:ext cx="342900" cy="284534"/>
          </a:xfrm>
          <a:prstGeom prst="rect">
            <a:avLst/>
          </a:prstGeom>
          <a:noFill/>
          <a:ln>
            <a:noFill/>
          </a:ln>
        </p:spPr>
      </p:pic>
      <p:pic>
        <p:nvPicPr>
          <p:cNvPr id="693" name="Google Shape;693;p43"/>
          <p:cNvPicPr preferRelativeResize="0"/>
          <p:nvPr/>
        </p:nvPicPr>
        <p:blipFill>
          <a:blip r:embed="rId7">
            <a:alphaModFix/>
          </a:blip>
          <a:stretch>
            <a:fillRect/>
          </a:stretch>
        </p:blipFill>
        <p:spPr>
          <a:xfrm>
            <a:off x="2590700" y="3298572"/>
            <a:ext cx="210803" cy="276225"/>
          </a:xfrm>
          <a:prstGeom prst="rect">
            <a:avLst/>
          </a:prstGeom>
          <a:noFill/>
          <a:ln>
            <a:noFill/>
          </a:ln>
        </p:spPr>
      </p:pic>
      <p:pic>
        <p:nvPicPr>
          <p:cNvPr id="694" name="Google Shape;694;p43"/>
          <p:cNvPicPr preferRelativeResize="0"/>
          <p:nvPr/>
        </p:nvPicPr>
        <p:blipFill>
          <a:blip r:embed="rId8">
            <a:alphaModFix/>
          </a:blip>
          <a:stretch>
            <a:fillRect/>
          </a:stretch>
        </p:blipFill>
        <p:spPr>
          <a:xfrm>
            <a:off x="2562738" y="3576863"/>
            <a:ext cx="447675" cy="216371"/>
          </a:xfrm>
          <a:prstGeom prst="rect">
            <a:avLst/>
          </a:prstGeom>
          <a:noFill/>
          <a:ln>
            <a:noFill/>
          </a:ln>
        </p:spPr>
      </p:pic>
      <p:pic>
        <p:nvPicPr>
          <p:cNvPr id="695" name="Google Shape;695;p43"/>
          <p:cNvPicPr preferRelativeResize="0"/>
          <p:nvPr/>
        </p:nvPicPr>
        <p:blipFill>
          <a:blip r:embed="rId9">
            <a:alphaModFix/>
          </a:blip>
          <a:stretch>
            <a:fillRect/>
          </a:stretch>
        </p:blipFill>
        <p:spPr>
          <a:xfrm>
            <a:off x="2615125" y="3793225"/>
            <a:ext cx="342900" cy="207169"/>
          </a:xfrm>
          <a:prstGeom prst="rect">
            <a:avLst/>
          </a:prstGeom>
          <a:noFill/>
          <a:ln>
            <a:noFill/>
          </a:ln>
        </p:spPr>
      </p:pic>
      <p:sp>
        <p:nvSpPr>
          <p:cNvPr id="696" name="Google Shape;696;p43"/>
          <p:cNvSpPr/>
          <p:nvPr/>
        </p:nvSpPr>
        <p:spPr>
          <a:xfrm>
            <a:off x="5968663" y="1616050"/>
            <a:ext cx="2112600" cy="1313100"/>
          </a:xfrm>
          <a:prstGeom prst="wedgeRoundRectCallout">
            <a:avLst>
              <a:gd fmla="val 72784" name="adj1"/>
              <a:gd fmla="val 94435" name="adj2"/>
              <a:gd fmla="val 0" name="adj3"/>
            </a:avLst>
          </a:prstGeom>
          <a:solidFill>
            <a:srgbClr val="D5A6BD"/>
          </a:solidFill>
          <a:ln cap="flat" cmpd="sng" w="9525">
            <a:solidFill>
              <a:schemeClr val="dk2"/>
            </a:solidFill>
            <a:prstDash val="solid"/>
            <a:round/>
            <a:headEnd len="sm" w="sm" type="none"/>
            <a:tailEnd len="sm" w="sm" type="none"/>
          </a:ln>
          <a:effectLst>
            <a:outerShdw blurRad="57150" rotWithShape="0" algn="bl" dir="5400000" dist="19050">
              <a:srgbClr val="F4CCCC">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i="1" lang="nl" u="sng"/>
              <a:t>Tip</a:t>
            </a:r>
            <a:r>
              <a:rPr i="1" lang="nl"/>
              <a:t>: gebruik een elektrische tandenborstel, deze is makkelijker vast te houden en poetst grondiger.</a:t>
            </a:r>
            <a:endParaRPr i="1"/>
          </a:p>
        </p:txBody>
      </p:sp>
      <p:sp>
        <p:nvSpPr>
          <p:cNvPr id="697" name="Google Shape;697;p43"/>
          <p:cNvSpPr/>
          <p:nvPr/>
        </p:nvSpPr>
        <p:spPr>
          <a:xfrm>
            <a:off x="4964775" y="3075750"/>
            <a:ext cx="2313600" cy="1218600"/>
          </a:xfrm>
          <a:prstGeom prst="wedgeRoundRectCallout">
            <a:avLst>
              <a:gd fmla="val 107080" name="adj1"/>
              <a:gd fmla="val -6616"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nl" u="sng"/>
              <a:t>Tip</a:t>
            </a:r>
            <a:r>
              <a:rPr i="1" lang="nl"/>
              <a:t>: kies een leuk liedje dat twee minuten duurt, zodat je weet hoelang je je tanden moet poetsen. Zo blijft het leuk!</a:t>
            </a:r>
            <a:endParaRPr i="1"/>
          </a:p>
        </p:txBody>
      </p:sp>
      <p:pic>
        <p:nvPicPr>
          <p:cNvPr id="698" name="Google Shape;698;p43"/>
          <p:cNvPicPr preferRelativeResize="0"/>
          <p:nvPr/>
        </p:nvPicPr>
        <p:blipFill rotWithShape="1">
          <a:blip r:embed="rId10">
            <a:alphaModFix/>
          </a:blip>
          <a:srcRect b="18349" l="29534" r="22072" t="20952"/>
          <a:stretch/>
        </p:blipFill>
        <p:spPr>
          <a:xfrm rot="8601283">
            <a:off x="6787698" y="111211"/>
            <a:ext cx="474530" cy="454402"/>
          </a:xfrm>
          <a:prstGeom prst="rect">
            <a:avLst/>
          </a:prstGeom>
          <a:noFill/>
          <a:ln>
            <a:noFill/>
          </a:ln>
        </p:spPr>
      </p:pic>
      <p:sp>
        <p:nvSpPr>
          <p:cNvPr id="699" name="Google Shape;699;p43">
            <a:hlinkClick action="ppaction://hlinkshowjump?jump=nextslide"/>
          </p:cNvPr>
          <p:cNvSpPr/>
          <p:nvPr/>
        </p:nvSpPr>
        <p:spPr>
          <a:xfrm>
            <a:off x="24800" y="0"/>
            <a:ext cx="9144000" cy="516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3">
            <a:hlinkClick action="ppaction://hlinksldjump" r:id="rId11"/>
          </p:cNvPr>
          <p:cNvSpPr/>
          <p:nvPr/>
        </p:nvSpPr>
        <p:spPr>
          <a:xfrm>
            <a:off x="3529450" y="2918925"/>
            <a:ext cx="1258800" cy="771600"/>
          </a:xfrm>
          <a:prstGeom prst="wedgeRoundRectCallout">
            <a:avLst>
              <a:gd fmla="val 31308" name="adj1"/>
              <a:gd fmla="val 126306" name="adj2"/>
              <a:gd fmla="val 0" name="adj3"/>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100">
                <a:uFill>
                  <a:noFill/>
                </a:uFill>
                <a:hlinkClick action="ppaction://hlinksldjump" r:id="rId12"/>
              </a:rPr>
              <a:t>Handdoek opvouwen en ophangen? </a:t>
            </a:r>
            <a:br>
              <a:rPr lang="nl" sz="1100">
                <a:uFill>
                  <a:noFill/>
                </a:uFill>
                <a:hlinkClick action="ppaction://hlinksldjump" r:id="rId13"/>
              </a:rPr>
            </a:br>
            <a:r>
              <a:rPr b="1" lang="nl" sz="1100">
                <a:uFill>
                  <a:noFill/>
                </a:uFill>
                <a:hlinkClick action="ppaction://hlinksldjump" r:id="rId14"/>
              </a:rPr>
              <a:t>Klik HIER!</a:t>
            </a:r>
            <a:endParaRPr b="1" sz="1100"/>
          </a:p>
        </p:txBody>
      </p:sp>
      <p:sp>
        <p:nvSpPr>
          <p:cNvPr id="701" name="Google Shape;701;p43">
            <a:hlinkClick r:id="rId15"/>
          </p:cNvPr>
          <p:cNvSpPr/>
          <p:nvPr/>
        </p:nvSpPr>
        <p:spPr>
          <a:xfrm>
            <a:off x="6952350" y="178375"/>
            <a:ext cx="2191644"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 HIER</a:t>
            </a:r>
            <a:r>
              <a:rPr lang="nl"/>
              <a:t>!</a:t>
            </a:r>
            <a:endParaRPr/>
          </a:p>
        </p:txBody>
      </p:sp>
      <p:sp>
        <p:nvSpPr>
          <p:cNvPr id="702" name="Google Shape;702;p43">
            <a:hlinkClick action="ppaction://hlinksldjump" r:id="rId16"/>
          </p:cNvPr>
          <p:cNvSpPr/>
          <p:nvPr/>
        </p:nvSpPr>
        <p:spPr>
          <a:xfrm>
            <a:off x="5543875" y="4199350"/>
            <a:ext cx="1858500" cy="904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a:t>Klik </a:t>
            </a:r>
            <a:r>
              <a:rPr lang="nl"/>
              <a:t>op deze pijl voor het vervolg!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6" name="Shape 706"/>
        <p:cNvGrpSpPr/>
        <p:nvPr/>
      </p:nvGrpSpPr>
      <p:grpSpPr>
        <a:xfrm>
          <a:off x="0" y="0"/>
          <a:ext cx="0" cy="0"/>
          <a:chOff x="0" y="0"/>
          <a:chExt cx="0" cy="0"/>
        </a:xfrm>
      </p:grpSpPr>
      <p:sp>
        <p:nvSpPr>
          <p:cNvPr id="707" name="Google Shape;707;p44"/>
          <p:cNvSpPr txBox="1"/>
          <p:nvPr>
            <p:ph idx="1" type="body"/>
          </p:nvPr>
        </p:nvSpPr>
        <p:spPr>
          <a:xfrm>
            <a:off x="526025" y="1058275"/>
            <a:ext cx="72270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Heb je soms moeite met de tandpasta uit de tube te krijgen? Helemaal niet erg, er bestaan tandpasta-‘uitknijpers’ die jou hiermee kunnen helpen!</a:t>
            </a:r>
            <a:endParaRPr/>
          </a:p>
          <a:p>
            <a:pPr indent="-342900" lvl="0" marL="457200" rtl="0" algn="l">
              <a:spcBef>
                <a:spcPts val="0"/>
              </a:spcBef>
              <a:spcAft>
                <a:spcPts val="0"/>
              </a:spcAft>
              <a:buSzPts val="1800"/>
              <a:buAutoNum type="arabicPeriod"/>
            </a:pPr>
            <a:r>
              <a:rPr lang="nl"/>
              <a:t>Bij het spoelen van je mond kan een beker handig zijn! </a:t>
            </a:r>
            <a:endParaRPr/>
          </a:p>
          <a:p>
            <a:pPr indent="-317500" lvl="1" marL="914400" rtl="0" algn="l">
              <a:spcBef>
                <a:spcPts val="0"/>
              </a:spcBef>
              <a:spcAft>
                <a:spcPts val="0"/>
              </a:spcAft>
              <a:buSzPts val="1400"/>
              <a:buAutoNum type="alphaLcPeriod"/>
            </a:pPr>
            <a:r>
              <a:rPr lang="nl"/>
              <a:t>Vul een beker met wat water.</a:t>
            </a:r>
            <a:endParaRPr/>
          </a:p>
          <a:p>
            <a:pPr indent="-317500" lvl="1" marL="914400" rtl="0" algn="l">
              <a:spcBef>
                <a:spcPts val="0"/>
              </a:spcBef>
              <a:spcAft>
                <a:spcPts val="0"/>
              </a:spcAft>
              <a:buSzPts val="1400"/>
              <a:buAutoNum type="alphaLcPeriod"/>
            </a:pPr>
            <a:r>
              <a:rPr lang="nl"/>
              <a:t>Neem een slokje en spoel je mond.</a:t>
            </a:r>
            <a:endParaRPr/>
          </a:p>
          <a:p>
            <a:pPr indent="-317500" lvl="1" marL="914400" rtl="0" algn="l">
              <a:spcBef>
                <a:spcPts val="0"/>
              </a:spcBef>
              <a:spcAft>
                <a:spcPts val="0"/>
              </a:spcAft>
              <a:buSzPts val="1400"/>
              <a:buAutoNum type="alphaLcPeriod"/>
            </a:pPr>
            <a:r>
              <a:rPr lang="nl"/>
              <a:t>Spuug het water uit in de lavabo.</a:t>
            </a:r>
            <a:endParaRPr/>
          </a:p>
          <a:p>
            <a:pPr indent="-317500" lvl="1" marL="914400" rtl="0" algn="l">
              <a:spcBef>
                <a:spcPts val="0"/>
              </a:spcBef>
              <a:spcAft>
                <a:spcPts val="0"/>
              </a:spcAft>
              <a:buSzPts val="1400"/>
              <a:buAutoNum type="alphaLcPeriod"/>
            </a:pPr>
            <a:r>
              <a:rPr lang="nl"/>
              <a:t>Spoel de beker uit.</a:t>
            </a:r>
            <a:endParaRPr sz="1400"/>
          </a:p>
          <a:p>
            <a:pPr indent="0" lvl="0" marL="0" rtl="0" algn="l">
              <a:spcBef>
                <a:spcPts val="1600"/>
              </a:spcBef>
              <a:spcAft>
                <a:spcPts val="1600"/>
              </a:spcAft>
              <a:buNone/>
            </a:pPr>
            <a:r>
              <a:t/>
            </a:r>
            <a:endParaRPr/>
          </a:p>
        </p:txBody>
      </p:sp>
      <p:sp>
        <p:nvSpPr>
          <p:cNvPr id="708" name="Google Shape;708;p44">
            <a:hlinkClick action="ppaction://hlinksldjump" r:id="rId3"/>
          </p:cNvPr>
          <p:cNvSpPr/>
          <p:nvPr/>
        </p:nvSpPr>
        <p:spPr>
          <a:xfrm>
            <a:off x="42425" y="4568800"/>
            <a:ext cx="9101700" cy="4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9" name="Google Shape;709;p44"/>
          <p:cNvPicPr preferRelativeResize="0"/>
          <p:nvPr/>
        </p:nvPicPr>
        <p:blipFill>
          <a:blip r:embed="rId4">
            <a:alphaModFix/>
          </a:blip>
          <a:stretch>
            <a:fillRect/>
          </a:stretch>
        </p:blipFill>
        <p:spPr>
          <a:xfrm>
            <a:off x="2042974" y="178375"/>
            <a:ext cx="5058050" cy="771525"/>
          </a:xfrm>
          <a:prstGeom prst="rect">
            <a:avLst/>
          </a:prstGeom>
          <a:noFill/>
          <a:ln>
            <a:noFill/>
          </a:ln>
        </p:spPr>
      </p:pic>
      <p:pic>
        <p:nvPicPr>
          <p:cNvPr id="710" name="Google Shape;710;p44"/>
          <p:cNvPicPr preferRelativeResize="0"/>
          <p:nvPr/>
        </p:nvPicPr>
        <p:blipFill>
          <a:blip r:embed="rId5">
            <a:alphaModFix/>
          </a:blip>
          <a:stretch>
            <a:fillRect/>
          </a:stretch>
        </p:blipFill>
        <p:spPr>
          <a:xfrm>
            <a:off x="7524425" y="1136400"/>
            <a:ext cx="1250153" cy="1324550"/>
          </a:xfrm>
          <a:prstGeom prst="rect">
            <a:avLst/>
          </a:prstGeom>
          <a:noFill/>
          <a:ln>
            <a:noFill/>
          </a:ln>
        </p:spPr>
      </p:pic>
      <p:pic>
        <p:nvPicPr>
          <p:cNvPr id="711" name="Google Shape;711;p44"/>
          <p:cNvPicPr preferRelativeResize="0"/>
          <p:nvPr/>
        </p:nvPicPr>
        <p:blipFill>
          <a:blip r:embed="rId6">
            <a:alphaModFix/>
          </a:blip>
          <a:stretch>
            <a:fillRect/>
          </a:stretch>
        </p:blipFill>
        <p:spPr>
          <a:xfrm>
            <a:off x="7024100" y="2571750"/>
            <a:ext cx="1324550" cy="1324550"/>
          </a:xfrm>
          <a:prstGeom prst="rect">
            <a:avLst/>
          </a:prstGeom>
          <a:noFill/>
          <a:ln>
            <a:noFill/>
          </a:ln>
        </p:spPr>
      </p:pic>
      <p:cxnSp>
        <p:nvCxnSpPr>
          <p:cNvPr id="712" name="Google Shape;712;p44"/>
          <p:cNvCxnSpPr/>
          <p:nvPr/>
        </p:nvCxnSpPr>
        <p:spPr>
          <a:xfrm>
            <a:off x="6019225" y="1784700"/>
            <a:ext cx="1360800" cy="230400"/>
          </a:xfrm>
          <a:prstGeom prst="straightConnector1">
            <a:avLst/>
          </a:prstGeom>
          <a:noFill/>
          <a:ln cap="flat" cmpd="sng" w="28575">
            <a:solidFill>
              <a:schemeClr val="dk2"/>
            </a:solidFill>
            <a:prstDash val="solid"/>
            <a:round/>
            <a:headEnd len="med" w="med" type="none"/>
            <a:tailEnd len="med" w="med" type="triangle"/>
          </a:ln>
        </p:spPr>
      </p:cxnSp>
      <p:cxnSp>
        <p:nvCxnSpPr>
          <p:cNvPr id="713" name="Google Shape;713;p44"/>
          <p:cNvCxnSpPr/>
          <p:nvPr/>
        </p:nvCxnSpPr>
        <p:spPr>
          <a:xfrm>
            <a:off x="5274425" y="2452375"/>
            <a:ext cx="1666500" cy="834600"/>
          </a:xfrm>
          <a:prstGeom prst="straightConnector1">
            <a:avLst/>
          </a:prstGeom>
          <a:noFill/>
          <a:ln cap="flat" cmpd="sng" w="28575">
            <a:solidFill>
              <a:schemeClr val="dk2"/>
            </a:solidFill>
            <a:prstDash val="solid"/>
            <a:round/>
            <a:headEnd len="med" w="med" type="none"/>
            <a:tailEnd len="med" w="med" type="triangle"/>
          </a:ln>
        </p:spPr>
      </p:cxnSp>
      <p:sp>
        <p:nvSpPr>
          <p:cNvPr id="714" name="Google Shape;714;p44">
            <a:hlinkClick action="ppaction://hlinksldjump" r:id="rId7"/>
          </p:cNvPr>
          <p:cNvSpPr/>
          <p:nvPr/>
        </p:nvSpPr>
        <p:spPr>
          <a:xfrm>
            <a:off x="24800" y="12400"/>
            <a:ext cx="91017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5" name="Google Shape;715;p44">
            <a:hlinkClick action="ppaction://hlinksldjump" r:id="rId8"/>
          </p:cNvPr>
          <p:cNvPicPr preferRelativeResize="0"/>
          <p:nvPr/>
        </p:nvPicPr>
        <p:blipFill>
          <a:blip r:embed="rId9">
            <a:alphaModFix/>
          </a:blip>
          <a:stretch>
            <a:fillRect/>
          </a:stretch>
        </p:blipFill>
        <p:spPr>
          <a:xfrm>
            <a:off x="8348645" y="4458151"/>
            <a:ext cx="724800" cy="6145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9" name="Shape 719"/>
        <p:cNvGrpSpPr/>
        <p:nvPr/>
      </p:nvGrpSpPr>
      <p:grpSpPr>
        <a:xfrm>
          <a:off x="0" y="0"/>
          <a:ext cx="0" cy="0"/>
          <a:chOff x="0" y="0"/>
          <a:chExt cx="0" cy="0"/>
        </a:xfrm>
      </p:grpSpPr>
      <p:pic>
        <p:nvPicPr>
          <p:cNvPr id="720" name="Google Shape;720;p45"/>
          <p:cNvPicPr preferRelativeResize="0"/>
          <p:nvPr/>
        </p:nvPicPr>
        <p:blipFill rotWithShape="1">
          <a:blip r:embed="rId3">
            <a:alphaModFix/>
          </a:blip>
          <a:srcRect b="0" l="20948" r="21311" t="0"/>
          <a:stretch/>
        </p:blipFill>
        <p:spPr>
          <a:xfrm>
            <a:off x="7620000" y="1532600"/>
            <a:ext cx="1416051" cy="1840624"/>
          </a:xfrm>
          <a:prstGeom prst="rect">
            <a:avLst/>
          </a:prstGeom>
          <a:noFill/>
          <a:ln>
            <a:noFill/>
          </a:ln>
        </p:spPr>
      </p:pic>
      <p:pic>
        <p:nvPicPr>
          <p:cNvPr id="721" name="Google Shape;721;p45"/>
          <p:cNvPicPr preferRelativeResize="0"/>
          <p:nvPr/>
        </p:nvPicPr>
        <p:blipFill>
          <a:blip r:embed="rId4">
            <a:alphaModFix/>
          </a:blip>
          <a:stretch>
            <a:fillRect/>
          </a:stretch>
        </p:blipFill>
        <p:spPr>
          <a:xfrm>
            <a:off x="2042974" y="178375"/>
            <a:ext cx="5058050" cy="771525"/>
          </a:xfrm>
          <a:prstGeom prst="rect">
            <a:avLst/>
          </a:prstGeom>
          <a:noFill/>
          <a:ln>
            <a:noFill/>
          </a:ln>
        </p:spPr>
      </p:pic>
      <p:sp>
        <p:nvSpPr>
          <p:cNvPr id="722" name="Google Shape;722;p45">
            <a:hlinkClick action="ppaction://hlinksldjump" r:id="rId5"/>
          </p:cNvPr>
          <p:cNvSpPr/>
          <p:nvPr/>
        </p:nvSpPr>
        <p:spPr>
          <a:xfrm>
            <a:off x="24800" y="1240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3" name="Google Shape;723;p45">
            <a:hlinkClick action="ppaction://hlinksldjump" r:id="rId6"/>
          </p:cNvPr>
          <p:cNvPicPr preferRelativeResize="0"/>
          <p:nvPr/>
        </p:nvPicPr>
        <p:blipFill>
          <a:blip r:embed="rId7">
            <a:alphaModFix/>
          </a:blip>
          <a:stretch>
            <a:fillRect/>
          </a:stretch>
        </p:blipFill>
        <p:spPr>
          <a:xfrm>
            <a:off x="8348645" y="4458151"/>
            <a:ext cx="724800" cy="614599"/>
          </a:xfrm>
          <a:prstGeom prst="rect">
            <a:avLst/>
          </a:prstGeom>
          <a:noFill/>
          <a:ln>
            <a:noFill/>
          </a:ln>
        </p:spPr>
      </p:pic>
      <p:sp>
        <p:nvSpPr>
          <p:cNvPr id="724" name="Google Shape;724;p45"/>
          <p:cNvSpPr txBox="1"/>
          <p:nvPr>
            <p:ph idx="1" type="body"/>
          </p:nvPr>
        </p:nvSpPr>
        <p:spPr>
          <a:xfrm>
            <a:off x="311700" y="1359950"/>
            <a:ext cx="7308300" cy="3300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nl"/>
              <a:t>Soms is het wat moeilijker om een handdoek op te hangen, hier is een stappenplan om jou daarbij te helpen!</a:t>
            </a:r>
            <a:endParaRPr/>
          </a:p>
          <a:p>
            <a:pPr indent="0" lvl="0" marL="0" rtl="0" algn="l">
              <a:lnSpc>
                <a:spcPct val="100000"/>
              </a:lnSpc>
              <a:spcBef>
                <a:spcPts val="0"/>
              </a:spcBef>
              <a:spcAft>
                <a:spcPts val="0"/>
              </a:spcAft>
              <a:buNone/>
            </a:pPr>
            <a:r>
              <a:t/>
            </a:r>
            <a:endParaRPr/>
          </a:p>
          <a:p>
            <a:pPr indent="-330200" lvl="0" marL="457200" rtl="0" algn="l">
              <a:lnSpc>
                <a:spcPct val="100000"/>
              </a:lnSpc>
              <a:spcBef>
                <a:spcPts val="0"/>
              </a:spcBef>
              <a:spcAft>
                <a:spcPts val="0"/>
              </a:spcAft>
              <a:buClr>
                <a:schemeClr val="dk2"/>
              </a:buClr>
              <a:buSzPts val="1600"/>
              <a:buAutoNum type="arabicPeriod"/>
            </a:pPr>
            <a:r>
              <a:rPr lang="nl" sz="1600"/>
              <a:t>Hou in elke hand een punt van de korte kant van de handdoek vast.</a:t>
            </a:r>
            <a:endParaRPr sz="1600"/>
          </a:p>
          <a:p>
            <a:pPr indent="-330200" lvl="0" marL="457200" rtl="0" algn="l">
              <a:lnSpc>
                <a:spcPct val="100000"/>
              </a:lnSpc>
              <a:spcBef>
                <a:spcPts val="0"/>
              </a:spcBef>
              <a:spcAft>
                <a:spcPts val="0"/>
              </a:spcAft>
              <a:buClr>
                <a:schemeClr val="dk2"/>
              </a:buClr>
              <a:buSzPts val="1600"/>
              <a:buAutoNum type="arabicPeriod"/>
            </a:pPr>
            <a:r>
              <a:rPr lang="nl" sz="1600"/>
              <a:t>Breng jouw handen naar elkaar toe en hou de twee punten van de handdoek nu in één hand vast.</a:t>
            </a:r>
            <a:endParaRPr sz="1600"/>
          </a:p>
          <a:p>
            <a:pPr indent="-330200" lvl="0" marL="457200" rtl="0" algn="l">
              <a:lnSpc>
                <a:spcPct val="100000"/>
              </a:lnSpc>
              <a:spcBef>
                <a:spcPts val="0"/>
              </a:spcBef>
              <a:spcAft>
                <a:spcPts val="0"/>
              </a:spcAft>
              <a:buClr>
                <a:schemeClr val="dk2"/>
              </a:buClr>
              <a:buSzPts val="1600"/>
              <a:buAutoNum type="arabicPeriod"/>
            </a:pPr>
            <a:r>
              <a:rPr lang="nl" sz="1600"/>
              <a:t>Neem met jouw andere hand de nieuwe punt, die bestaat uit twee hoeken die samenkomen, van de handdoek vast.</a:t>
            </a:r>
            <a:endParaRPr sz="1600"/>
          </a:p>
          <a:p>
            <a:pPr indent="-330200" lvl="0" marL="457200" rtl="0" algn="l">
              <a:lnSpc>
                <a:spcPct val="100000"/>
              </a:lnSpc>
              <a:spcBef>
                <a:spcPts val="0"/>
              </a:spcBef>
              <a:spcAft>
                <a:spcPts val="0"/>
              </a:spcAft>
              <a:buClr>
                <a:schemeClr val="dk2"/>
              </a:buClr>
              <a:buSzPts val="1600"/>
              <a:buAutoNum type="arabicPeriod"/>
            </a:pPr>
            <a:r>
              <a:rPr lang="nl" sz="1600"/>
              <a:t>Breng deze handdoek nu met de twee punten die je vasthoudt over het handdoekenrek.</a:t>
            </a:r>
            <a:endParaRPr sz="1600"/>
          </a:p>
          <a:p>
            <a:pPr indent="-330200" lvl="0" marL="457200" rtl="0" algn="l">
              <a:lnSpc>
                <a:spcPct val="100000"/>
              </a:lnSpc>
              <a:spcBef>
                <a:spcPts val="0"/>
              </a:spcBef>
              <a:spcAft>
                <a:spcPts val="0"/>
              </a:spcAft>
              <a:buClr>
                <a:schemeClr val="dk2"/>
              </a:buClr>
              <a:buSzPts val="1600"/>
              <a:buAutoNum type="arabicPeriod"/>
            </a:pPr>
            <a:r>
              <a:rPr lang="nl" sz="1600"/>
              <a:t>Probeer ervoor te zorgen dat ongeveer de helft van de handdoek over het rek hangt. </a:t>
            </a:r>
            <a:endParaRPr sz="1600"/>
          </a:p>
          <a:p>
            <a:pPr indent="0" lvl="0" marL="0" rtl="0" algn="l">
              <a:spcBef>
                <a:spcPts val="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8" name="Shape 728"/>
        <p:cNvGrpSpPr/>
        <p:nvPr/>
      </p:nvGrpSpPr>
      <p:grpSpPr>
        <a:xfrm>
          <a:off x="0" y="0"/>
          <a:ext cx="0" cy="0"/>
          <a:chOff x="0" y="0"/>
          <a:chExt cx="0" cy="0"/>
        </a:xfrm>
      </p:grpSpPr>
      <p:sp>
        <p:nvSpPr>
          <p:cNvPr id="729" name="Google Shape;729;p46"/>
          <p:cNvSpPr/>
          <p:nvPr/>
        </p:nvSpPr>
        <p:spPr>
          <a:xfrm>
            <a:off x="1691998" y="683538"/>
            <a:ext cx="5760000" cy="37764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6"/>
          <p:cNvSpPr/>
          <p:nvPr/>
        </p:nvSpPr>
        <p:spPr>
          <a:xfrm>
            <a:off x="2918125" y="2615050"/>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6"/>
          <p:cNvSpPr/>
          <p:nvPr/>
        </p:nvSpPr>
        <p:spPr>
          <a:xfrm>
            <a:off x="2918125" y="3515650"/>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6">
            <a:hlinkClick action="ppaction://hlinksldjump" r:id="rId3"/>
          </p:cNvPr>
          <p:cNvSpPr/>
          <p:nvPr/>
        </p:nvSpPr>
        <p:spPr>
          <a:xfrm>
            <a:off x="21325" y="925"/>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6"/>
          <p:cNvSpPr/>
          <p:nvPr/>
        </p:nvSpPr>
        <p:spPr>
          <a:xfrm>
            <a:off x="5105250" y="2925076"/>
            <a:ext cx="816600" cy="546300"/>
          </a:xfrm>
          <a:prstGeom prst="roundRect">
            <a:avLst>
              <a:gd fmla="val 16667" name="adj"/>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6"/>
          <p:cNvSpPr/>
          <p:nvPr/>
        </p:nvSpPr>
        <p:spPr>
          <a:xfrm>
            <a:off x="2918125" y="370615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6"/>
          <p:cNvSpPr/>
          <p:nvPr/>
        </p:nvSpPr>
        <p:spPr>
          <a:xfrm>
            <a:off x="6044125" y="370615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6"/>
          <p:cNvSpPr/>
          <p:nvPr/>
        </p:nvSpPr>
        <p:spPr>
          <a:xfrm>
            <a:off x="991098" y="4069900"/>
            <a:ext cx="2074200" cy="968400"/>
          </a:xfrm>
          <a:prstGeom prst="wedgeRoundRectCallout">
            <a:avLst>
              <a:gd fmla="val 45872" name="adj1"/>
              <a:gd fmla="val -80003"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zit op een voldoende hoge </a:t>
            </a:r>
            <a:r>
              <a:rPr i="1" lang="nl"/>
              <a:t>stoel</a:t>
            </a:r>
            <a:r>
              <a:rPr i="1" lang="nl"/>
              <a:t> met een voetensteun. </a:t>
            </a:r>
            <a:endParaRPr i="1"/>
          </a:p>
        </p:txBody>
      </p:sp>
      <p:sp>
        <p:nvSpPr>
          <p:cNvPr id="737" name="Google Shape;737;p46"/>
          <p:cNvSpPr/>
          <p:nvPr/>
        </p:nvSpPr>
        <p:spPr>
          <a:xfrm>
            <a:off x="5924550" y="2970075"/>
            <a:ext cx="17400" cy="4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6"/>
          <p:cNvSpPr/>
          <p:nvPr/>
        </p:nvSpPr>
        <p:spPr>
          <a:xfrm rot="5400000">
            <a:off x="5884200" y="3036550"/>
            <a:ext cx="1731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6">
            <a:hlinkClick action="ppaction://hlinksldjump" r:id="rId4"/>
          </p:cNvPr>
          <p:cNvSpPr/>
          <p:nvPr/>
        </p:nvSpPr>
        <p:spPr>
          <a:xfrm rot="10800000">
            <a:off x="5735555" y="2692673"/>
            <a:ext cx="206400" cy="236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6"/>
          <p:cNvSpPr/>
          <p:nvPr/>
        </p:nvSpPr>
        <p:spPr>
          <a:xfrm flipH="1">
            <a:off x="4563299" y="683550"/>
            <a:ext cx="17400" cy="4572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6"/>
          <p:cNvSpPr/>
          <p:nvPr/>
        </p:nvSpPr>
        <p:spPr>
          <a:xfrm>
            <a:off x="4511400" y="1364350"/>
            <a:ext cx="121200" cy="1656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6"/>
          <p:cNvSpPr/>
          <p:nvPr/>
        </p:nvSpPr>
        <p:spPr>
          <a:xfrm>
            <a:off x="4141350" y="1132125"/>
            <a:ext cx="861300" cy="311700"/>
          </a:xfrm>
          <a:prstGeom prst="round2SameRect">
            <a:avLst>
              <a:gd fmla="val 16667" name="adj1"/>
              <a:gd fmla="val 0" name="adj2"/>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3" name="Google Shape;743;p46">
            <a:hlinkClick action="ppaction://hlinksldjump" r:id="rId5"/>
          </p:cNvPr>
          <p:cNvPicPr preferRelativeResize="0"/>
          <p:nvPr/>
        </p:nvPicPr>
        <p:blipFill>
          <a:blip r:embed="rId6">
            <a:alphaModFix/>
          </a:blip>
          <a:stretch>
            <a:fillRect/>
          </a:stretch>
        </p:blipFill>
        <p:spPr>
          <a:xfrm>
            <a:off x="8348645" y="4458151"/>
            <a:ext cx="724800" cy="614599"/>
          </a:xfrm>
          <a:prstGeom prst="rect">
            <a:avLst/>
          </a:prstGeom>
          <a:noFill/>
          <a:ln>
            <a:noFill/>
          </a:ln>
        </p:spPr>
      </p:pic>
      <p:sp>
        <p:nvSpPr>
          <p:cNvPr id="744" name="Google Shape;744;p46"/>
          <p:cNvSpPr/>
          <p:nvPr/>
        </p:nvSpPr>
        <p:spPr>
          <a:xfrm>
            <a:off x="3746200" y="4069900"/>
            <a:ext cx="2516400" cy="968400"/>
          </a:xfrm>
          <a:prstGeom prst="wedgeRoundRectCallout">
            <a:avLst>
              <a:gd fmla="val 21505" name="adj1"/>
              <a:gd fmla="val -95423"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als je een anti-slipmatje onder je bord legt, ben je zeker dat je bord niet van de tafel glijdt.</a:t>
            </a:r>
            <a:endParaRPr i="1"/>
          </a:p>
        </p:txBody>
      </p:sp>
      <p:sp>
        <p:nvSpPr>
          <p:cNvPr id="745" name="Google Shape;745;p46"/>
          <p:cNvSpPr/>
          <p:nvPr/>
        </p:nvSpPr>
        <p:spPr>
          <a:xfrm>
            <a:off x="6421151" y="2817675"/>
            <a:ext cx="2652300" cy="685800"/>
          </a:xfrm>
          <a:prstGeom prst="wedgeRoundRectCallout">
            <a:avLst>
              <a:gd fmla="val -63900" name="adj1"/>
              <a:gd fmla="val -23123"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gebruik een smeermes met een groot handvat.</a:t>
            </a:r>
            <a:endParaRPr i="1"/>
          </a:p>
        </p:txBody>
      </p:sp>
      <p:sp>
        <p:nvSpPr>
          <p:cNvPr id="746" name="Google Shape;746;p46">
            <a:hlinkClick action="ppaction://hlinksldjump" r:id="rId7"/>
          </p:cNvPr>
          <p:cNvSpPr/>
          <p:nvPr/>
        </p:nvSpPr>
        <p:spPr>
          <a:xfrm>
            <a:off x="1408600" y="571050"/>
            <a:ext cx="2337600" cy="682200"/>
          </a:xfrm>
          <a:prstGeom prst="wedgeRoundRectCallout">
            <a:avLst>
              <a:gd fmla="val 43152" name="adj1"/>
              <a:gd fmla="val 116597"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dek de tafel de avond voordien.</a:t>
            </a:r>
            <a:endParaRPr i="1"/>
          </a:p>
        </p:txBody>
      </p:sp>
      <p:sp>
        <p:nvSpPr>
          <p:cNvPr id="747" name="Google Shape;747;p46">
            <a:hlinkClick action="ppaction://hlinksldjump" r:id="rId8"/>
          </p:cNvPr>
          <p:cNvSpPr/>
          <p:nvPr/>
        </p:nvSpPr>
        <p:spPr>
          <a:xfrm>
            <a:off x="877825" y="1443825"/>
            <a:ext cx="984900" cy="606000"/>
          </a:xfrm>
          <a:prstGeom prst="wedgeRoundRectCallout">
            <a:avLst>
              <a:gd fmla="val 272530" name="adj1"/>
              <a:gd fmla="val 141972"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Drinkbus vullen</a:t>
            </a:r>
            <a:endParaRPr/>
          </a:p>
        </p:txBody>
      </p:sp>
      <p:sp>
        <p:nvSpPr>
          <p:cNvPr id="748" name="Google Shape;748;p46">
            <a:hlinkClick action="ppaction://hlinksldjump" r:id="rId9"/>
          </p:cNvPr>
          <p:cNvSpPr/>
          <p:nvPr/>
        </p:nvSpPr>
        <p:spPr>
          <a:xfrm>
            <a:off x="568225" y="2978800"/>
            <a:ext cx="1294500" cy="770100"/>
          </a:xfrm>
          <a:prstGeom prst="wedgeRoundRectCallout">
            <a:avLst>
              <a:gd fmla="val 167194" name="adj1"/>
              <a:gd fmla="val 3029"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Tafel afruimen en afvegen</a:t>
            </a:r>
            <a:endParaRPr/>
          </a:p>
        </p:txBody>
      </p:sp>
      <p:sp>
        <p:nvSpPr>
          <p:cNvPr id="749" name="Google Shape;749;p46">
            <a:hlinkClick action="ppaction://hlinksldjump" r:id="rId10"/>
          </p:cNvPr>
          <p:cNvSpPr/>
          <p:nvPr/>
        </p:nvSpPr>
        <p:spPr>
          <a:xfrm>
            <a:off x="3281800" y="3203950"/>
            <a:ext cx="540000" cy="311700"/>
          </a:xfrm>
          <a:prstGeom prst="parallelogram">
            <a:avLst>
              <a:gd fmla="val 25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6">
            <a:hlinkClick action="ppaction://hlinksldjump" r:id="rId11"/>
          </p:cNvPr>
          <p:cNvSpPr/>
          <p:nvPr/>
        </p:nvSpPr>
        <p:spPr>
          <a:xfrm>
            <a:off x="3281800" y="3515650"/>
            <a:ext cx="464400" cy="3117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1" name="Google Shape;751;p46">
            <a:hlinkClick action="ppaction://hlinksldjump" r:id="rId12"/>
          </p:cNvPr>
          <p:cNvPicPr preferRelativeResize="0"/>
          <p:nvPr/>
        </p:nvPicPr>
        <p:blipFill>
          <a:blip r:embed="rId13">
            <a:alphaModFix/>
          </a:blip>
          <a:stretch>
            <a:fillRect/>
          </a:stretch>
        </p:blipFill>
        <p:spPr>
          <a:xfrm>
            <a:off x="4104400" y="2296650"/>
            <a:ext cx="312400" cy="682150"/>
          </a:xfrm>
          <a:prstGeom prst="rect">
            <a:avLst/>
          </a:prstGeom>
          <a:noFill/>
          <a:ln>
            <a:noFill/>
          </a:ln>
        </p:spPr>
      </p:pic>
      <p:sp>
        <p:nvSpPr>
          <p:cNvPr id="752" name="Google Shape;752;p46">
            <a:hlinkClick action="ppaction://hlinksldjump" r:id="rId14"/>
          </p:cNvPr>
          <p:cNvSpPr/>
          <p:nvPr/>
        </p:nvSpPr>
        <p:spPr>
          <a:xfrm>
            <a:off x="4371350" y="1640150"/>
            <a:ext cx="1149600" cy="546300"/>
          </a:xfrm>
          <a:prstGeom prst="wedgeRoundRectCallout">
            <a:avLst>
              <a:gd fmla="val -14901" name="adj1"/>
              <a:gd fmla="val 161212"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Brooddoos maken</a:t>
            </a:r>
            <a:endParaRPr/>
          </a:p>
        </p:txBody>
      </p:sp>
      <p:pic>
        <p:nvPicPr>
          <p:cNvPr id="753" name="Google Shape;753;p46">
            <a:hlinkClick action="ppaction://hlinksldjump" r:id="rId15"/>
          </p:cNvPr>
          <p:cNvPicPr preferRelativeResize="0"/>
          <p:nvPr/>
        </p:nvPicPr>
        <p:blipFill>
          <a:blip r:embed="rId16">
            <a:alphaModFix/>
          </a:blip>
          <a:stretch>
            <a:fillRect/>
          </a:stretch>
        </p:blipFill>
        <p:spPr>
          <a:xfrm>
            <a:off x="4508100" y="2692675"/>
            <a:ext cx="594451" cy="459000"/>
          </a:xfrm>
          <a:prstGeom prst="rect">
            <a:avLst/>
          </a:prstGeom>
          <a:noFill/>
          <a:ln>
            <a:noFill/>
          </a:ln>
        </p:spPr>
      </p:pic>
      <p:sp>
        <p:nvSpPr>
          <p:cNvPr id="754" name="Google Shape;754;p46">
            <a:hlinkClick action="ppaction://hlinksldjump" r:id="rId17"/>
          </p:cNvPr>
          <p:cNvSpPr/>
          <p:nvPr/>
        </p:nvSpPr>
        <p:spPr>
          <a:xfrm>
            <a:off x="5228550" y="2538850"/>
            <a:ext cx="381000" cy="190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6">
            <a:hlinkClick action="ppaction://hlinksldjump" r:id="rId18"/>
          </p:cNvPr>
          <p:cNvSpPr/>
          <p:nvPr/>
        </p:nvSpPr>
        <p:spPr>
          <a:xfrm>
            <a:off x="5609550" y="258675"/>
            <a:ext cx="1453800" cy="546300"/>
          </a:xfrm>
          <a:prstGeom prst="wedgeRoundRectCallout">
            <a:avLst>
              <a:gd fmla="val -53040" name="adj1"/>
              <a:gd fmla="val 358141"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Cornflakes nemen</a:t>
            </a:r>
            <a:endParaRPr/>
          </a:p>
        </p:txBody>
      </p:sp>
      <p:sp>
        <p:nvSpPr>
          <p:cNvPr id="756" name="Google Shape;756;p46">
            <a:hlinkClick action="ppaction://hlinksldjump" r:id="rId19"/>
          </p:cNvPr>
          <p:cNvSpPr/>
          <p:nvPr/>
        </p:nvSpPr>
        <p:spPr>
          <a:xfrm>
            <a:off x="6310425" y="2170850"/>
            <a:ext cx="992100" cy="546300"/>
          </a:xfrm>
          <a:prstGeom prst="wedgeRoundRectCallout">
            <a:avLst>
              <a:gd fmla="val -87917" name="adj1"/>
              <a:gd fmla="val 48632"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Drank uitgieten</a:t>
            </a:r>
            <a:endParaRPr/>
          </a:p>
        </p:txBody>
      </p:sp>
      <p:sp>
        <p:nvSpPr>
          <p:cNvPr id="757" name="Google Shape;757;p46">
            <a:hlinkClick action="ppaction://hlinksldjump" r:id="rId20"/>
          </p:cNvPr>
          <p:cNvSpPr/>
          <p:nvPr/>
        </p:nvSpPr>
        <p:spPr>
          <a:xfrm>
            <a:off x="5138850" y="2913800"/>
            <a:ext cx="749400" cy="546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8" name="Google Shape;758;p46">
            <a:hlinkClick action="ppaction://hlinksldjump" r:id="rId21"/>
          </p:cNvPr>
          <p:cNvPicPr preferRelativeResize="0"/>
          <p:nvPr/>
        </p:nvPicPr>
        <p:blipFill>
          <a:blip r:embed="rId22">
            <a:alphaModFix/>
          </a:blip>
          <a:stretch>
            <a:fillRect/>
          </a:stretch>
        </p:blipFill>
        <p:spPr>
          <a:xfrm rot="3429693">
            <a:off x="5346022" y="2970437"/>
            <a:ext cx="335053" cy="433029"/>
          </a:xfrm>
          <a:prstGeom prst="rect">
            <a:avLst/>
          </a:prstGeom>
          <a:noFill/>
          <a:ln>
            <a:noFill/>
          </a:ln>
        </p:spPr>
      </p:pic>
      <p:sp>
        <p:nvSpPr>
          <p:cNvPr id="759" name="Google Shape;759;p46"/>
          <p:cNvSpPr/>
          <p:nvPr/>
        </p:nvSpPr>
        <p:spPr>
          <a:xfrm rot="10800000">
            <a:off x="5754155" y="2763173"/>
            <a:ext cx="169200" cy="1656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6">
            <a:hlinkClick action="ppaction://hlinksldjump" r:id="rId23"/>
          </p:cNvPr>
          <p:cNvSpPr/>
          <p:nvPr/>
        </p:nvSpPr>
        <p:spPr>
          <a:xfrm>
            <a:off x="5194050" y="2647050"/>
            <a:ext cx="450000" cy="211200"/>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6">
            <a:hlinkClick action="ppaction://hlinksldjump" r:id="rId24"/>
          </p:cNvPr>
          <p:cNvSpPr/>
          <p:nvPr/>
        </p:nvSpPr>
        <p:spPr>
          <a:xfrm>
            <a:off x="6578725" y="4024500"/>
            <a:ext cx="1453800" cy="546300"/>
          </a:xfrm>
          <a:prstGeom prst="wedgeRoundRectCallout">
            <a:avLst>
              <a:gd fmla="val -103735" name="adj1"/>
              <a:gd fmla="val -164630"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Boterhammen smeren</a:t>
            </a:r>
            <a:endParaRPr/>
          </a:p>
        </p:txBody>
      </p:sp>
      <p:sp>
        <p:nvSpPr>
          <p:cNvPr id="762" name="Google Shape;762;p46">
            <a:hlinkClick action="ppaction://hlinksldjump" r:id="rId25"/>
          </p:cNvPr>
          <p:cNvSpPr/>
          <p:nvPr/>
        </p:nvSpPr>
        <p:spPr>
          <a:xfrm>
            <a:off x="5204562" y="2526169"/>
            <a:ext cx="429000" cy="211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6">
            <a:hlinkClick action="ppaction://hlinksldjump" r:id="rId26"/>
          </p:cNvPr>
          <p:cNvSpPr/>
          <p:nvPr/>
        </p:nvSpPr>
        <p:spPr>
          <a:xfrm>
            <a:off x="6578713" y="566450"/>
            <a:ext cx="2454516" cy="1296540"/>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br>
              <a:rPr lang="nl"/>
            </a:br>
            <a:r>
              <a:rPr b="1" lang="nl"/>
              <a:t>Klik</a:t>
            </a:r>
            <a:r>
              <a:rPr lang="nl"/>
              <a:t> op een gele tekstballon voor meer informatie en tips.</a:t>
            </a:r>
            <a:endParaRPr/>
          </a:p>
          <a:p>
            <a:pPr indent="0" lvl="0" marL="0" rtl="0" algn="ctr">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7" name="Shape 767"/>
        <p:cNvGrpSpPr/>
        <p:nvPr/>
      </p:nvGrpSpPr>
      <p:grpSpPr>
        <a:xfrm>
          <a:off x="0" y="0"/>
          <a:ext cx="0" cy="0"/>
          <a:chOff x="0" y="0"/>
          <a:chExt cx="0" cy="0"/>
        </a:xfrm>
      </p:grpSpPr>
      <p:pic>
        <p:nvPicPr>
          <p:cNvPr id="768" name="Google Shape;768;p47"/>
          <p:cNvPicPr preferRelativeResize="0"/>
          <p:nvPr/>
        </p:nvPicPr>
        <p:blipFill>
          <a:blip r:embed="rId3">
            <a:alphaModFix/>
          </a:blip>
          <a:stretch>
            <a:fillRect/>
          </a:stretch>
        </p:blipFill>
        <p:spPr>
          <a:xfrm>
            <a:off x="205975" y="181750"/>
            <a:ext cx="6877050" cy="733425"/>
          </a:xfrm>
          <a:prstGeom prst="rect">
            <a:avLst/>
          </a:prstGeom>
          <a:noFill/>
          <a:ln>
            <a:noFill/>
          </a:ln>
        </p:spPr>
      </p:pic>
      <p:sp>
        <p:nvSpPr>
          <p:cNvPr id="769" name="Google Shape;769;p47"/>
          <p:cNvSpPr txBox="1"/>
          <p:nvPr>
            <p:ph idx="1" type="body"/>
          </p:nvPr>
        </p:nvSpPr>
        <p:spPr>
          <a:xfrm>
            <a:off x="154025" y="527300"/>
            <a:ext cx="8520600" cy="387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42900" lvl="0" marL="457200" rtl="0" algn="l">
              <a:spcBef>
                <a:spcPts val="1600"/>
              </a:spcBef>
              <a:spcAft>
                <a:spcPts val="0"/>
              </a:spcAft>
              <a:buSzPts val="1800"/>
              <a:buAutoNum type="arabicPeriod"/>
            </a:pPr>
            <a:r>
              <a:rPr lang="nl"/>
              <a:t>Neem de broodzak.</a:t>
            </a:r>
            <a:br>
              <a:rPr lang="nl"/>
            </a:br>
            <a:r>
              <a:rPr lang="nl"/>
              <a:t>Leg deze op de tafel.</a:t>
            </a:r>
            <a:endParaRPr/>
          </a:p>
          <a:p>
            <a:pPr indent="-342900" lvl="0" marL="457200" rtl="0" algn="l">
              <a:spcBef>
                <a:spcPts val="0"/>
              </a:spcBef>
              <a:spcAft>
                <a:spcPts val="0"/>
              </a:spcAft>
              <a:buSzPts val="1800"/>
              <a:buAutoNum type="arabicPeriod"/>
            </a:pPr>
            <a:r>
              <a:rPr lang="nl"/>
              <a:t>Neem het beleg uit de koelkast.</a:t>
            </a:r>
            <a:br>
              <a:rPr lang="nl"/>
            </a:br>
            <a:r>
              <a:rPr lang="nl"/>
              <a:t>Leg het in de mand midden op de tafel.</a:t>
            </a:r>
            <a:endParaRPr/>
          </a:p>
          <a:p>
            <a:pPr indent="-342900" lvl="0" marL="457200" rtl="0" algn="l">
              <a:spcBef>
                <a:spcPts val="0"/>
              </a:spcBef>
              <a:spcAft>
                <a:spcPts val="0"/>
              </a:spcAft>
              <a:buSzPts val="1800"/>
              <a:buAutoNum type="arabicPeriod"/>
            </a:pPr>
            <a:r>
              <a:rPr lang="nl"/>
              <a:t>Neem de drank uit de koelkast.</a:t>
            </a:r>
            <a:br>
              <a:rPr lang="nl"/>
            </a:br>
            <a:r>
              <a:rPr lang="nl"/>
              <a:t>Plaats dit naast de mand.</a:t>
            </a:r>
            <a:endParaRPr/>
          </a:p>
          <a:p>
            <a:pPr indent="0" lvl="0" marL="0" rtl="0" algn="l">
              <a:spcBef>
                <a:spcPts val="1600"/>
              </a:spcBef>
              <a:spcAft>
                <a:spcPts val="0"/>
              </a:spcAft>
              <a:buClr>
                <a:schemeClr val="dk1"/>
              </a:buClr>
              <a:buSzPts val="1100"/>
              <a:buFont typeface="Arial"/>
              <a:buNone/>
            </a:pPr>
            <a:r>
              <a:rPr lang="nl"/>
              <a:t>Ga rustig zitten, alles staat klaar!</a:t>
            </a:r>
            <a:endParaRPr/>
          </a:p>
          <a:p>
            <a:pPr indent="0" lvl="0" marL="0" rtl="0" algn="l">
              <a:spcBef>
                <a:spcPts val="1600"/>
              </a:spcBef>
              <a:spcAft>
                <a:spcPts val="1600"/>
              </a:spcAft>
              <a:buNone/>
            </a:pPr>
            <a:r>
              <a:t/>
            </a:r>
            <a:endParaRPr/>
          </a:p>
        </p:txBody>
      </p:sp>
      <p:sp>
        <p:nvSpPr>
          <p:cNvPr id="770" name="Google Shape;770;p47">
            <a:hlinkClick action="ppaction://hlinksldjump" r:id="rId4"/>
          </p:cNvPr>
          <p:cNvSpPr/>
          <p:nvPr/>
        </p:nvSpPr>
        <p:spPr>
          <a:xfrm>
            <a:off x="0" y="30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7"/>
          <p:cNvSpPr/>
          <p:nvPr/>
        </p:nvSpPr>
        <p:spPr>
          <a:xfrm>
            <a:off x="4099075" y="2516800"/>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7"/>
          <p:cNvSpPr/>
          <p:nvPr/>
        </p:nvSpPr>
        <p:spPr>
          <a:xfrm>
            <a:off x="4099075" y="3417400"/>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7"/>
          <p:cNvSpPr/>
          <p:nvPr/>
        </p:nvSpPr>
        <p:spPr>
          <a:xfrm>
            <a:off x="4099075" y="360790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7"/>
          <p:cNvSpPr/>
          <p:nvPr/>
        </p:nvSpPr>
        <p:spPr>
          <a:xfrm>
            <a:off x="7225075" y="360790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7"/>
          <p:cNvSpPr/>
          <p:nvPr/>
        </p:nvSpPr>
        <p:spPr>
          <a:xfrm>
            <a:off x="6876900" y="2871825"/>
            <a:ext cx="17400" cy="4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7"/>
          <p:cNvSpPr/>
          <p:nvPr/>
        </p:nvSpPr>
        <p:spPr>
          <a:xfrm rot="5400000">
            <a:off x="6836550" y="2938300"/>
            <a:ext cx="1731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7"/>
          <p:cNvSpPr/>
          <p:nvPr/>
        </p:nvSpPr>
        <p:spPr>
          <a:xfrm>
            <a:off x="6015075" y="2904400"/>
            <a:ext cx="816600" cy="498300"/>
          </a:xfrm>
          <a:prstGeom prst="roundRect">
            <a:avLst>
              <a:gd fmla="val 16667" name="adj"/>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7"/>
          <p:cNvSpPr/>
          <p:nvPr/>
        </p:nvSpPr>
        <p:spPr>
          <a:xfrm>
            <a:off x="6123450" y="2931400"/>
            <a:ext cx="648000" cy="4590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7"/>
          <p:cNvSpPr/>
          <p:nvPr/>
        </p:nvSpPr>
        <p:spPr>
          <a:xfrm>
            <a:off x="6048738" y="2540800"/>
            <a:ext cx="545400" cy="363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7"/>
          <p:cNvSpPr/>
          <p:nvPr/>
        </p:nvSpPr>
        <p:spPr>
          <a:xfrm>
            <a:off x="4712250" y="2931400"/>
            <a:ext cx="648000" cy="4590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1" name="Google Shape;781;p47"/>
          <p:cNvPicPr preferRelativeResize="0"/>
          <p:nvPr/>
        </p:nvPicPr>
        <p:blipFill>
          <a:blip r:embed="rId5">
            <a:alphaModFix/>
          </a:blip>
          <a:stretch>
            <a:fillRect/>
          </a:stretch>
        </p:blipFill>
        <p:spPr>
          <a:xfrm rot="3429677">
            <a:off x="6323279" y="2976494"/>
            <a:ext cx="259200" cy="345600"/>
          </a:xfrm>
          <a:prstGeom prst="rect">
            <a:avLst/>
          </a:prstGeom>
          <a:noFill/>
          <a:ln>
            <a:noFill/>
          </a:ln>
        </p:spPr>
      </p:pic>
      <p:sp>
        <p:nvSpPr>
          <p:cNvPr id="782" name="Google Shape;782;p47"/>
          <p:cNvSpPr/>
          <p:nvPr/>
        </p:nvSpPr>
        <p:spPr>
          <a:xfrm>
            <a:off x="4915775" y="2516800"/>
            <a:ext cx="545400" cy="363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3" name="Google Shape;783;p47"/>
          <p:cNvPicPr preferRelativeResize="0"/>
          <p:nvPr/>
        </p:nvPicPr>
        <p:blipFill>
          <a:blip r:embed="rId5">
            <a:alphaModFix/>
          </a:blip>
          <a:stretch>
            <a:fillRect/>
          </a:stretch>
        </p:blipFill>
        <p:spPr>
          <a:xfrm rot="3429677">
            <a:off x="4906642" y="2976094"/>
            <a:ext cx="259200" cy="345600"/>
          </a:xfrm>
          <a:prstGeom prst="rect">
            <a:avLst/>
          </a:prstGeom>
          <a:noFill/>
          <a:ln>
            <a:noFill/>
          </a:ln>
        </p:spPr>
      </p:pic>
      <p:pic>
        <p:nvPicPr>
          <p:cNvPr id="784" name="Google Shape;784;p47"/>
          <p:cNvPicPr preferRelativeResize="0"/>
          <p:nvPr/>
        </p:nvPicPr>
        <p:blipFill>
          <a:blip r:embed="rId5">
            <a:alphaModFix/>
          </a:blip>
          <a:stretch>
            <a:fillRect/>
          </a:stretch>
        </p:blipFill>
        <p:spPr>
          <a:xfrm rot="3429680">
            <a:off x="5076880" y="2543796"/>
            <a:ext cx="223199" cy="309600"/>
          </a:xfrm>
          <a:prstGeom prst="rect">
            <a:avLst/>
          </a:prstGeom>
          <a:noFill/>
          <a:ln>
            <a:noFill/>
          </a:ln>
        </p:spPr>
      </p:pic>
      <p:pic>
        <p:nvPicPr>
          <p:cNvPr id="785" name="Google Shape;785;p47"/>
          <p:cNvPicPr preferRelativeResize="0"/>
          <p:nvPr/>
        </p:nvPicPr>
        <p:blipFill>
          <a:blip r:embed="rId5">
            <a:alphaModFix/>
          </a:blip>
          <a:stretch>
            <a:fillRect/>
          </a:stretch>
        </p:blipFill>
        <p:spPr>
          <a:xfrm rot="3429680">
            <a:off x="6209842" y="2571884"/>
            <a:ext cx="223199" cy="309600"/>
          </a:xfrm>
          <a:prstGeom prst="rect">
            <a:avLst/>
          </a:prstGeom>
          <a:noFill/>
          <a:ln>
            <a:noFill/>
          </a:ln>
        </p:spPr>
      </p:pic>
      <p:sp>
        <p:nvSpPr>
          <p:cNvPr id="786" name="Google Shape;786;p47"/>
          <p:cNvSpPr/>
          <p:nvPr/>
        </p:nvSpPr>
        <p:spPr>
          <a:xfrm>
            <a:off x="5429100" y="2871825"/>
            <a:ext cx="17400" cy="4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7"/>
          <p:cNvSpPr/>
          <p:nvPr/>
        </p:nvSpPr>
        <p:spPr>
          <a:xfrm rot="5400000">
            <a:off x="5388750" y="2938300"/>
            <a:ext cx="1731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7"/>
          <p:cNvSpPr/>
          <p:nvPr/>
        </p:nvSpPr>
        <p:spPr>
          <a:xfrm>
            <a:off x="4819500" y="2567025"/>
            <a:ext cx="17400" cy="349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7"/>
          <p:cNvSpPr/>
          <p:nvPr/>
        </p:nvSpPr>
        <p:spPr>
          <a:xfrm>
            <a:off x="6000600" y="2588325"/>
            <a:ext cx="17400" cy="38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7"/>
          <p:cNvSpPr/>
          <p:nvPr/>
        </p:nvSpPr>
        <p:spPr>
          <a:xfrm flipH="1" rot="-5400000">
            <a:off x="4723750" y="2807200"/>
            <a:ext cx="1368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7"/>
          <p:cNvSpPr/>
          <p:nvPr/>
        </p:nvSpPr>
        <p:spPr>
          <a:xfrm flipH="1" rot="-5400000">
            <a:off x="5916650" y="2862100"/>
            <a:ext cx="1368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7"/>
          <p:cNvSpPr/>
          <p:nvPr/>
        </p:nvSpPr>
        <p:spPr>
          <a:xfrm>
            <a:off x="6315950" y="1156500"/>
            <a:ext cx="2516400" cy="968400"/>
          </a:xfrm>
          <a:prstGeom prst="wedgeRoundRectCallout">
            <a:avLst>
              <a:gd fmla="val -30540" name="adj1"/>
              <a:gd fmla="val 119202"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als je een anti-slipmatje onder je bord legt, ben je zeker dat je bord niet van de tafel glijdt.</a:t>
            </a:r>
            <a:endParaRPr i="1"/>
          </a:p>
        </p:txBody>
      </p:sp>
      <p:sp>
        <p:nvSpPr>
          <p:cNvPr id="793" name="Google Shape;793;p47"/>
          <p:cNvSpPr/>
          <p:nvPr/>
        </p:nvSpPr>
        <p:spPr>
          <a:xfrm>
            <a:off x="5539675" y="2737600"/>
            <a:ext cx="381000" cy="459000"/>
          </a:xfrm>
          <a:prstGeom prst="ellipse">
            <a:avLst/>
          </a:prstGeom>
          <a:solidFill>
            <a:srgbClr val="B45F0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7"/>
          <p:cNvSpPr/>
          <p:nvPr/>
        </p:nvSpPr>
        <p:spPr>
          <a:xfrm>
            <a:off x="5539675" y="2642350"/>
            <a:ext cx="381000" cy="459000"/>
          </a:xfrm>
          <a:prstGeom prst="ellipse">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7">
            <a:hlinkClick action="ppaction://hlinksldjump" r:id="rId6"/>
          </p:cNvPr>
          <p:cNvSpPr/>
          <p:nvPr/>
        </p:nvSpPr>
        <p:spPr>
          <a:xfrm>
            <a:off x="1296850" y="332325"/>
            <a:ext cx="14409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7">
            <a:hlinkClick action="ppaction://hlinksldjump" r:id="rId7"/>
          </p:cNvPr>
          <p:cNvSpPr/>
          <p:nvPr/>
        </p:nvSpPr>
        <p:spPr>
          <a:xfrm>
            <a:off x="2694375" y="317900"/>
            <a:ext cx="11217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7">
            <a:hlinkClick action="ppaction://hlinksldjump" r:id="rId8"/>
          </p:cNvPr>
          <p:cNvSpPr/>
          <p:nvPr/>
        </p:nvSpPr>
        <p:spPr>
          <a:xfrm>
            <a:off x="3746125" y="3323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7">
            <a:hlinkClick action="ppaction://hlinksldjump" r:id="rId9"/>
          </p:cNvPr>
          <p:cNvSpPr/>
          <p:nvPr/>
        </p:nvSpPr>
        <p:spPr>
          <a:xfrm>
            <a:off x="3746125" y="3251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7">
            <a:hlinkClick action="ppaction://hlinksldjump" r:id="rId10"/>
          </p:cNvPr>
          <p:cNvSpPr/>
          <p:nvPr/>
        </p:nvSpPr>
        <p:spPr>
          <a:xfrm>
            <a:off x="4855525" y="332325"/>
            <a:ext cx="11217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7">
            <a:hlinkClick action="ppaction://hlinksldjump" r:id="rId11"/>
          </p:cNvPr>
          <p:cNvSpPr/>
          <p:nvPr/>
        </p:nvSpPr>
        <p:spPr>
          <a:xfrm>
            <a:off x="5907275" y="317900"/>
            <a:ext cx="11238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1" name="Google Shape;801;p47">
            <a:hlinkClick action="ppaction://hlinksldjump" r:id="rId12"/>
          </p:cNvPr>
          <p:cNvPicPr preferRelativeResize="0"/>
          <p:nvPr/>
        </p:nvPicPr>
        <p:blipFill>
          <a:blip r:embed="rId13">
            <a:alphaModFix/>
          </a:blip>
          <a:stretch>
            <a:fillRect/>
          </a:stretch>
        </p:blipFill>
        <p:spPr>
          <a:xfrm>
            <a:off x="8289645" y="4458151"/>
            <a:ext cx="724800" cy="614599"/>
          </a:xfrm>
          <a:prstGeom prst="rect">
            <a:avLst/>
          </a:prstGeom>
          <a:noFill/>
          <a:ln>
            <a:noFill/>
          </a:ln>
        </p:spPr>
      </p:pic>
      <p:sp>
        <p:nvSpPr>
          <p:cNvPr id="802" name="Google Shape;802;p47">
            <a:hlinkClick action="ppaction://hlinksldjump" r:id="rId14"/>
          </p:cNvPr>
          <p:cNvSpPr/>
          <p:nvPr/>
        </p:nvSpPr>
        <p:spPr>
          <a:xfrm>
            <a:off x="1322975" y="306200"/>
            <a:ext cx="14409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7">
            <a:hlinkClick action="ppaction://hlinksldjump" r:id="rId15"/>
          </p:cNvPr>
          <p:cNvSpPr/>
          <p:nvPr/>
        </p:nvSpPr>
        <p:spPr>
          <a:xfrm>
            <a:off x="2724700" y="328800"/>
            <a:ext cx="11217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7">
            <a:hlinkClick action="ppaction://hlinksldjump" r:id="rId16"/>
          </p:cNvPr>
          <p:cNvSpPr/>
          <p:nvPr/>
        </p:nvSpPr>
        <p:spPr>
          <a:xfrm>
            <a:off x="3776025" y="328800"/>
            <a:ext cx="1096500" cy="418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7">
            <a:hlinkClick action="ppaction://hlinksldjump" r:id="rId17"/>
          </p:cNvPr>
          <p:cNvSpPr/>
          <p:nvPr/>
        </p:nvSpPr>
        <p:spPr>
          <a:xfrm>
            <a:off x="4838625" y="317500"/>
            <a:ext cx="10965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9" name="Shape 809"/>
        <p:cNvGrpSpPr/>
        <p:nvPr/>
      </p:nvGrpSpPr>
      <p:grpSpPr>
        <a:xfrm>
          <a:off x="0" y="0"/>
          <a:ext cx="0" cy="0"/>
          <a:chOff x="0" y="0"/>
          <a:chExt cx="0" cy="0"/>
        </a:xfrm>
      </p:grpSpPr>
      <p:pic>
        <p:nvPicPr>
          <p:cNvPr id="810" name="Google Shape;810;p48"/>
          <p:cNvPicPr preferRelativeResize="0"/>
          <p:nvPr/>
        </p:nvPicPr>
        <p:blipFill>
          <a:blip r:embed="rId3">
            <a:alphaModFix/>
          </a:blip>
          <a:stretch>
            <a:fillRect/>
          </a:stretch>
        </p:blipFill>
        <p:spPr>
          <a:xfrm>
            <a:off x="218625" y="166925"/>
            <a:ext cx="6877050" cy="733425"/>
          </a:xfrm>
          <a:prstGeom prst="rect">
            <a:avLst/>
          </a:prstGeom>
          <a:noFill/>
          <a:ln>
            <a:noFill/>
          </a:ln>
        </p:spPr>
      </p:pic>
      <p:sp>
        <p:nvSpPr>
          <p:cNvPr id="811" name="Google Shape;811;p48"/>
          <p:cNvSpPr txBox="1"/>
          <p:nvPr>
            <p:ph idx="1" type="body"/>
          </p:nvPr>
        </p:nvSpPr>
        <p:spPr>
          <a:xfrm>
            <a:off x="218625" y="904600"/>
            <a:ext cx="8652900" cy="416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Neem twee sneden brood uit de broodzak.</a:t>
            </a:r>
            <a:endParaRPr/>
          </a:p>
          <a:p>
            <a:pPr indent="-342900" lvl="0" marL="457200" rtl="0" algn="l">
              <a:spcBef>
                <a:spcPts val="0"/>
              </a:spcBef>
              <a:spcAft>
                <a:spcPts val="0"/>
              </a:spcAft>
              <a:buSzPts val="1800"/>
              <a:buAutoNum type="arabicPeriod"/>
            </a:pPr>
            <a:r>
              <a:rPr lang="nl"/>
              <a:t>Kies het beleg:</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AutoNum type="arabicPeriod"/>
            </a:pPr>
            <a:r>
              <a:rPr lang="nl"/>
              <a:t>Beleg op de boterham smeren:</a:t>
            </a:r>
            <a:endParaRPr/>
          </a:p>
          <a:p>
            <a:pPr indent="-317500" lvl="1" marL="914400" rtl="0" algn="l">
              <a:spcBef>
                <a:spcPts val="0"/>
              </a:spcBef>
              <a:spcAft>
                <a:spcPts val="0"/>
              </a:spcAft>
              <a:buSzPts val="1400"/>
              <a:buAutoNum type="alphaLcPeriod"/>
            </a:pPr>
            <a:r>
              <a:rPr lang="nl"/>
              <a:t>Houd de boterham vast aan de korst.</a:t>
            </a:r>
            <a:endParaRPr/>
          </a:p>
          <a:p>
            <a:pPr indent="-317500" lvl="1" marL="914400" rtl="0" algn="l">
              <a:spcBef>
                <a:spcPts val="0"/>
              </a:spcBef>
              <a:spcAft>
                <a:spcPts val="0"/>
              </a:spcAft>
              <a:buSzPts val="1400"/>
              <a:buAutoNum type="alphaLcPeriod"/>
            </a:pPr>
            <a:r>
              <a:rPr lang="nl"/>
              <a:t>Smeer voorzichtig en niet te krachtig  tot de </a:t>
            </a:r>
            <a:br>
              <a:rPr lang="nl"/>
            </a:br>
            <a:r>
              <a:rPr lang="nl"/>
              <a:t>boterham volledig bedekt is.</a:t>
            </a:r>
            <a:endParaRPr/>
          </a:p>
          <a:p>
            <a:pPr indent="-317500" lvl="1" marL="914400" rtl="0" algn="l">
              <a:spcBef>
                <a:spcPts val="0"/>
              </a:spcBef>
              <a:spcAft>
                <a:spcPts val="0"/>
              </a:spcAft>
              <a:buSzPts val="1400"/>
              <a:buAutoNum type="alphaLcPeriod"/>
            </a:pPr>
            <a:r>
              <a:rPr lang="nl"/>
              <a:t>Veeg de resten van je mes af aan de propere</a:t>
            </a:r>
            <a:br>
              <a:rPr lang="nl"/>
            </a:br>
            <a:r>
              <a:rPr lang="nl"/>
              <a:t>boterham.</a:t>
            </a:r>
            <a:endParaRPr/>
          </a:p>
          <a:p>
            <a:pPr indent="-342900" lvl="0" marL="457200" rtl="0" algn="l">
              <a:spcBef>
                <a:spcPts val="0"/>
              </a:spcBef>
              <a:spcAft>
                <a:spcPts val="0"/>
              </a:spcAft>
              <a:buSzPts val="1800"/>
              <a:buAutoNum type="arabicPeriod"/>
            </a:pPr>
            <a:r>
              <a:rPr lang="nl"/>
              <a:t>Leg de tweede snede brood erop.</a:t>
            </a:r>
            <a:endParaRPr/>
          </a:p>
          <a:p>
            <a:pPr indent="-342900" lvl="0" marL="457200" rtl="0" algn="l">
              <a:spcBef>
                <a:spcPts val="0"/>
              </a:spcBef>
              <a:spcAft>
                <a:spcPts val="0"/>
              </a:spcAft>
              <a:buSzPts val="1800"/>
              <a:buAutoNum type="arabicPeriod"/>
            </a:pPr>
            <a:r>
              <a:rPr lang="nl"/>
              <a:t>Snijd de boterham in twee.</a:t>
            </a:r>
            <a:endParaRPr/>
          </a:p>
        </p:txBody>
      </p:sp>
      <p:sp>
        <p:nvSpPr>
          <p:cNvPr id="812" name="Google Shape;812;p48">
            <a:hlinkClick action="ppaction://hlinksldjump" r:id="rId4"/>
          </p:cNvPr>
          <p:cNvSpPr/>
          <p:nvPr/>
        </p:nvSpPr>
        <p:spPr>
          <a:xfrm>
            <a:off x="0" y="-5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8"/>
          <p:cNvSpPr/>
          <p:nvPr/>
        </p:nvSpPr>
        <p:spPr>
          <a:xfrm>
            <a:off x="4808900" y="2535700"/>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8"/>
          <p:cNvSpPr/>
          <p:nvPr/>
        </p:nvSpPr>
        <p:spPr>
          <a:xfrm>
            <a:off x="4808900" y="3436300"/>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8"/>
          <p:cNvSpPr/>
          <p:nvPr/>
        </p:nvSpPr>
        <p:spPr>
          <a:xfrm>
            <a:off x="4808900" y="362680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8"/>
          <p:cNvSpPr/>
          <p:nvPr/>
        </p:nvSpPr>
        <p:spPr>
          <a:xfrm>
            <a:off x="7934900" y="362680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8"/>
          <p:cNvSpPr/>
          <p:nvPr/>
        </p:nvSpPr>
        <p:spPr>
          <a:xfrm>
            <a:off x="7586725" y="2890725"/>
            <a:ext cx="17400" cy="4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8"/>
          <p:cNvSpPr/>
          <p:nvPr/>
        </p:nvSpPr>
        <p:spPr>
          <a:xfrm rot="5400000">
            <a:off x="7546375" y="2957200"/>
            <a:ext cx="1731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8"/>
          <p:cNvSpPr/>
          <p:nvPr/>
        </p:nvSpPr>
        <p:spPr>
          <a:xfrm>
            <a:off x="6724900" y="2923300"/>
            <a:ext cx="816600" cy="498300"/>
          </a:xfrm>
          <a:prstGeom prst="roundRect">
            <a:avLst>
              <a:gd fmla="val 16667" name="adj"/>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8"/>
          <p:cNvSpPr/>
          <p:nvPr/>
        </p:nvSpPr>
        <p:spPr>
          <a:xfrm>
            <a:off x="6833275" y="2950300"/>
            <a:ext cx="648000" cy="4590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8"/>
          <p:cNvSpPr/>
          <p:nvPr/>
        </p:nvSpPr>
        <p:spPr>
          <a:xfrm>
            <a:off x="6758563" y="2559700"/>
            <a:ext cx="545400" cy="363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8"/>
          <p:cNvSpPr/>
          <p:nvPr/>
        </p:nvSpPr>
        <p:spPr>
          <a:xfrm>
            <a:off x="5422075" y="2950300"/>
            <a:ext cx="648000" cy="4590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3" name="Google Shape;823;p48"/>
          <p:cNvPicPr preferRelativeResize="0"/>
          <p:nvPr/>
        </p:nvPicPr>
        <p:blipFill>
          <a:blip r:embed="rId5">
            <a:alphaModFix/>
          </a:blip>
          <a:stretch>
            <a:fillRect/>
          </a:stretch>
        </p:blipFill>
        <p:spPr>
          <a:xfrm rot="3429677">
            <a:off x="7033104" y="2995394"/>
            <a:ext cx="259200" cy="345600"/>
          </a:xfrm>
          <a:prstGeom prst="rect">
            <a:avLst/>
          </a:prstGeom>
          <a:noFill/>
          <a:ln>
            <a:noFill/>
          </a:ln>
        </p:spPr>
      </p:pic>
      <p:sp>
        <p:nvSpPr>
          <p:cNvPr id="824" name="Google Shape;824;p48"/>
          <p:cNvSpPr/>
          <p:nvPr/>
        </p:nvSpPr>
        <p:spPr>
          <a:xfrm>
            <a:off x="5625600" y="2535700"/>
            <a:ext cx="545400" cy="363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5" name="Google Shape;825;p48"/>
          <p:cNvPicPr preferRelativeResize="0"/>
          <p:nvPr/>
        </p:nvPicPr>
        <p:blipFill>
          <a:blip r:embed="rId5">
            <a:alphaModFix/>
          </a:blip>
          <a:stretch>
            <a:fillRect/>
          </a:stretch>
        </p:blipFill>
        <p:spPr>
          <a:xfrm rot="3429677">
            <a:off x="5616467" y="2994994"/>
            <a:ext cx="259200" cy="345600"/>
          </a:xfrm>
          <a:prstGeom prst="rect">
            <a:avLst/>
          </a:prstGeom>
          <a:noFill/>
          <a:ln>
            <a:noFill/>
          </a:ln>
        </p:spPr>
      </p:pic>
      <p:pic>
        <p:nvPicPr>
          <p:cNvPr id="826" name="Google Shape;826;p48"/>
          <p:cNvPicPr preferRelativeResize="0"/>
          <p:nvPr/>
        </p:nvPicPr>
        <p:blipFill>
          <a:blip r:embed="rId5">
            <a:alphaModFix/>
          </a:blip>
          <a:stretch>
            <a:fillRect/>
          </a:stretch>
        </p:blipFill>
        <p:spPr>
          <a:xfrm rot="3429680">
            <a:off x="5786705" y="2562696"/>
            <a:ext cx="223199" cy="309600"/>
          </a:xfrm>
          <a:prstGeom prst="rect">
            <a:avLst/>
          </a:prstGeom>
          <a:noFill/>
          <a:ln>
            <a:noFill/>
          </a:ln>
        </p:spPr>
      </p:pic>
      <p:pic>
        <p:nvPicPr>
          <p:cNvPr id="827" name="Google Shape;827;p48"/>
          <p:cNvPicPr preferRelativeResize="0"/>
          <p:nvPr/>
        </p:nvPicPr>
        <p:blipFill>
          <a:blip r:embed="rId5">
            <a:alphaModFix/>
          </a:blip>
          <a:stretch>
            <a:fillRect/>
          </a:stretch>
        </p:blipFill>
        <p:spPr>
          <a:xfrm rot="3429680">
            <a:off x="6919667" y="2590784"/>
            <a:ext cx="223199" cy="309600"/>
          </a:xfrm>
          <a:prstGeom prst="rect">
            <a:avLst/>
          </a:prstGeom>
          <a:noFill/>
          <a:ln>
            <a:noFill/>
          </a:ln>
        </p:spPr>
      </p:pic>
      <p:sp>
        <p:nvSpPr>
          <p:cNvPr id="828" name="Google Shape;828;p48"/>
          <p:cNvSpPr/>
          <p:nvPr/>
        </p:nvSpPr>
        <p:spPr>
          <a:xfrm>
            <a:off x="6138925" y="2890725"/>
            <a:ext cx="17400" cy="4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8"/>
          <p:cNvSpPr/>
          <p:nvPr/>
        </p:nvSpPr>
        <p:spPr>
          <a:xfrm rot="5400000">
            <a:off x="6098575" y="2957200"/>
            <a:ext cx="1731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8"/>
          <p:cNvSpPr/>
          <p:nvPr/>
        </p:nvSpPr>
        <p:spPr>
          <a:xfrm>
            <a:off x="5529325" y="2585925"/>
            <a:ext cx="17400" cy="349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8"/>
          <p:cNvSpPr/>
          <p:nvPr/>
        </p:nvSpPr>
        <p:spPr>
          <a:xfrm>
            <a:off x="6710425" y="2607225"/>
            <a:ext cx="17400" cy="38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8"/>
          <p:cNvSpPr/>
          <p:nvPr/>
        </p:nvSpPr>
        <p:spPr>
          <a:xfrm flipH="1" rot="-5400000">
            <a:off x="5433575" y="2826100"/>
            <a:ext cx="1368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8"/>
          <p:cNvSpPr/>
          <p:nvPr/>
        </p:nvSpPr>
        <p:spPr>
          <a:xfrm flipH="1" rot="-5400000">
            <a:off x="6626475" y="2881000"/>
            <a:ext cx="1368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8"/>
          <p:cNvSpPr/>
          <p:nvPr/>
        </p:nvSpPr>
        <p:spPr>
          <a:xfrm>
            <a:off x="5148023" y="4070675"/>
            <a:ext cx="2074200" cy="968400"/>
          </a:xfrm>
          <a:prstGeom prst="wedgeRoundRectCallout">
            <a:avLst>
              <a:gd fmla="val 45872" name="adj1"/>
              <a:gd fmla="val -80003"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zit op een voldoende hoge </a:t>
            </a:r>
            <a:r>
              <a:rPr i="1" lang="nl"/>
              <a:t>stoel</a:t>
            </a:r>
            <a:r>
              <a:rPr i="1" lang="nl"/>
              <a:t> met een voetensteun. </a:t>
            </a:r>
            <a:endParaRPr i="1"/>
          </a:p>
        </p:txBody>
      </p:sp>
      <p:sp>
        <p:nvSpPr>
          <p:cNvPr id="835" name="Google Shape;835;p48"/>
          <p:cNvSpPr/>
          <p:nvPr/>
        </p:nvSpPr>
        <p:spPr>
          <a:xfrm>
            <a:off x="6171001" y="1104325"/>
            <a:ext cx="2652300" cy="685800"/>
          </a:xfrm>
          <a:prstGeom prst="wedgeRoundRectCallout">
            <a:avLst>
              <a:gd fmla="val 6837" name="adj1"/>
              <a:gd fmla="val 195531"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gebruik een smeermes met een groot handvat.</a:t>
            </a:r>
            <a:endParaRPr i="1"/>
          </a:p>
        </p:txBody>
      </p:sp>
      <p:sp>
        <p:nvSpPr>
          <p:cNvPr id="836" name="Google Shape;836;p48"/>
          <p:cNvSpPr/>
          <p:nvPr/>
        </p:nvSpPr>
        <p:spPr>
          <a:xfrm>
            <a:off x="6249500" y="2756500"/>
            <a:ext cx="381000" cy="459000"/>
          </a:xfrm>
          <a:prstGeom prst="ellipse">
            <a:avLst/>
          </a:prstGeom>
          <a:solidFill>
            <a:srgbClr val="B45F0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8"/>
          <p:cNvSpPr/>
          <p:nvPr/>
        </p:nvSpPr>
        <p:spPr>
          <a:xfrm>
            <a:off x="6249500" y="2661250"/>
            <a:ext cx="381000" cy="459000"/>
          </a:xfrm>
          <a:prstGeom prst="ellipse">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8" name="Google Shape;838;p48">
            <a:hlinkClick action="ppaction://hlinksldjump" r:id="rId6"/>
          </p:cNvPr>
          <p:cNvPicPr preferRelativeResize="0"/>
          <p:nvPr/>
        </p:nvPicPr>
        <p:blipFill>
          <a:blip r:embed="rId7">
            <a:alphaModFix/>
          </a:blip>
          <a:stretch>
            <a:fillRect/>
          </a:stretch>
        </p:blipFill>
        <p:spPr>
          <a:xfrm>
            <a:off x="2650638" y="1457467"/>
            <a:ext cx="867862" cy="786500"/>
          </a:xfrm>
          <a:prstGeom prst="rect">
            <a:avLst/>
          </a:prstGeom>
          <a:noFill/>
          <a:ln>
            <a:noFill/>
          </a:ln>
        </p:spPr>
      </p:pic>
      <p:pic>
        <p:nvPicPr>
          <p:cNvPr id="839" name="Google Shape;839;p48">
            <a:hlinkClick action="ppaction://hlinksldjump" r:id="rId8"/>
          </p:cNvPr>
          <p:cNvPicPr preferRelativeResize="0"/>
          <p:nvPr/>
        </p:nvPicPr>
        <p:blipFill>
          <a:blip r:embed="rId9">
            <a:alphaModFix/>
          </a:blip>
          <a:stretch>
            <a:fillRect/>
          </a:stretch>
        </p:blipFill>
        <p:spPr>
          <a:xfrm>
            <a:off x="3755400" y="1483925"/>
            <a:ext cx="816600" cy="733601"/>
          </a:xfrm>
          <a:prstGeom prst="rect">
            <a:avLst/>
          </a:prstGeom>
          <a:noFill/>
          <a:ln>
            <a:noFill/>
          </a:ln>
        </p:spPr>
      </p:pic>
      <p:pic>
        <p:nvPicPr>
          <p:cNvPr id="840" name="Google Shape;840;p48"/>
          <p:cNvPicPr preferRelativeResize="0"/>
          <p:nvPr/>
        </p:nvPicPr>
        <p:blipFill rotWithShape="1">
          <a:blip r:embed="rId10">
            <a:alphaModFix/>
          </a:blip>
          <a:srcRect b="18349" l="29534" r="22072" t="20952"/>
          <a:stretch/>
        </p:blipFill>
        <p:spPr>
          <a:xfrm rot="8601283">
            <a:off x="2349273" y="1361511"/>
            <a:ext cx="474530" cy="454402"/>
          </a:xfrm>
          <a:prstGeom prst="rect">
            <a:avLst/>
          </a:prstGeom>
          <a:noFill/>
          <a:ln>
            <a:noFill/>
          </a:ln>
        </p:spPr>
      </p:pic>
      <p:pic>
        <p:nvPicPr>
          <p:cNvPr id="841" name="Google Shape;841;p48"/>
          <p:cNvPicPr preferRelativeResize="0"/>
          <p:nvPr/>
        </p:nvPicPr>
        <p:blipFill rotWithShape="1">
          <a:blip r:embed="rId10">
            <a:alphaModFix/>
          </a:blip>
          <a:srcRect b="18349" l="29534" r="22072" t="20952"/>
          <a:stretch/>
        </p:blipFill>
        <p:spPr>
          <a:xfrm rot="8601283">
            <a:off x="3443598" y="1361511"/>
            <a:ext cx="474530" cy="454402"/>
          </a:xfrm>
          <a:prstGeom prst="rect">
            <a:avLst/>
          </a:prstGeom>
          <a:noFill/>
          <a:ln>
            <a:noFill/>
          </a:ln>
        </p:spPr>
      </p:pic>
      <p:sp>
        <p:nvSpPr>
          <p:cNvPr id="842" name="Google Shape;842;p48">
            <a:hlinkClick action="ppaction://hlinksldjump" r:id="rId11"/>
          </p:cNvPr>
          <p:cNvSpPr/>
          <p:nvPr/>
        </p:nvSpPr>
        <p:spPr>
          <a:xfrm>
            <a:off x="1296850" y="332325"/>
            <a:ext cx="14409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8">
            <a:hlinkClick action="ppaction://hlinksldjump" r:id="rId12"/>
          </p:cNvPr>
          <p:cNvSpPr/>
          <p:nvPr/>
        </p:nvSpPr>
        <p:spPr>
          <a:xfrm>
            <a:off x="2694375" y="317900"/>
            <a:ext cx="11217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8">
            <a:hlinkClick action="ppaction://hlinksldjump" r:id="rId13"/>
          </p:cNvPr>
          <p:cNvSpPr/>
          <p:nvPr/>
        </p:nvSpPr>
        <p:spPr>
          <a:xfrm>
            <a:off x="3746125" y="3251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8">
            <a:hlinkClick action="ppaction://hlinksldjump" r:id="rId14"/>
          </p:cNvPr>
          <p:cNvSpPr/>
          <p:nvPr/>
        </p:nvSpPr>
        <p:spPr>
          <a:xfrm>
            <a:off x="5907275" y="317900"/>
            <a:ext cx="11238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8">
            <a:hlinkClick action="ppaction://hlinksldjump" r:id="rId15"/>
          </p:cNvPr>
          <p:cNvSpPr/>
          <p:nvPr/>
        </p:nvSpPr>
        <p:spPr>
          <a:xfrm>
            <a:off x="218625" y="350350"/>
            <a:ext cx="11940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7" name="Google Shape;847;p48">
            <a:hlinkClick action="ppaction://hlinksldjump" r:id="rId16"/>
          </p:cNvPr>
          <p:cNvPicPr preferRelativeResize="0"/>
          <p:nvPr/>
        </p:nvPicPr>
        <p:blipFill>
          <a:blip r:embed="rId17">
            <a:alphaModFix/>
          </a:blip>
          <a:stretch>
            <a:fillRect/>
          </a:stretch>
        </p:blipFill>
        <p:spPr>
          <a:xfrm>
            <a:off x="8289320" y="4445051"/>
            <a:ext cx="724800" cy="614599"/>
          </a:xfrm>
          <a:prstGeom prst="rect">
            <a:avLst/>
          </a:prstGeom>
          <a:noFill/>
          <a:ln>
            <a:noFill/>
          </a:ln>
        </p:spPr>
      </p:pic>
      <p:sp>
        <p:nvSpPr>
          <p:cNvPr id="848" name="Google Shape;848;p48">
            <a:hlinkClick action="ppaction://hlinksldjump" r:id="rId18"/>
          </p:cNvPr>
          <p:cNvSpPr/>
          <p:nvPr/>
        </p:nvSpPr>
        <p:spPr>
          <a:xfrm>
            <a:off x="2724700" y="328800"/>
            <a:ext cx="11217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8">
            <a:hlinkClick action="ppaction://hlinksldjump" r:id="rId19"/>
          </p:cNvPr>
          <p:cNvSpPr/>
          <p:nvPr/>
        </p:nvSpPr>
        <p:spPr>
          <a:xfrm>
            <a:off x="3776025" y="328800"/>
            <a:ext cx="1096500" cy="418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8">
            <a:hlinkClick action="ppaction://hlinksldjump" r:id="rId20"/>
          </p:cNvPr>
          <p:cNvSpPr/>
          <p:nvPr/>
        </p:nvSpPr>
        <p:spPr>
          <a:xfrm>
            <a:off x="4838625" y="317500"/>
            <a:ext cx="10965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8">
            <a:hlinkClick action="ppaction://hlinksldjump" r:id="rId21"/>
          </p:cNvPr>
          <p:cNvSpPr/>
          <p:nvPr/>
        </p:nvSpPr>
        <p:spPr>
          <a:xfrm>
            <a:off x="249050" y="328800"/>
            <a:ext cx="11238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2" name="Google Shape;852;p48">
            <a:hlinkClick action="ppaction://hlinksldjump" r:id="rId22"/>
          </p:cNvPr>
          <p:cNvPicPr preferRelativeResize="0"/>
          <p:nvPr/>
        </p:nvPicPr>
        <p:blipFill rotWithShape="1">
          <a:blip r:embed="rId23">
            <a:alphaModFix/>
          </a:blip>
          <a:srcRect b="11724" l="8601" r="11532" t="13313"/>
          <a:stretch/>
        </p:blipFill>
        <p:spPr>
          <a:xfrm rot="-956711">
            <a:off x="3937186" y="1755635"/>
            <a:ext cx="552427" cy="3078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2F2F2"/>
            </a:gs>
            <a:gs pos="100000">
              <a:srgbClr val="FFF2CC"/>
            </a:gs>
            <a:gs pos="100000">
              <a:srgbClr val="A6A6A6"/>
            </a:gs>
          </a:gsLst>
          <a:lin ang="0" scaled="0"/>
        </a:gradFill>
      </p:bgPr>
    </p:bg>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Eerst een woordje uitleg</a:t>
            </a:r>
            <a:r>
              <a:rPr lang="nl"/>
              <a:t>!</a:t>
            </a:r>
            <a:endParaRPr/>
          </a:p>
        </p:txBody>
      </p:sp>
      <p:sp>
        <p:nvSpPr>
          <p:cNvPr id="126" name="Google Shape;126;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nl"/>
              <a:t>Om van de ene naar de andere dia te springen gebruik je de </a:t>
            </a:r>
            <a:br>
              <a:rPr lang="nl"/>
            </a:br>
            <a:r>
              <a:rPr b="1" lang="nl"/>
              <a:t>linkermuisknop</a:t>
            </a:r>
            <a:r>
              <a:rPr lang="nl"/>
              <a:t>, </a:t>
            </a:r>
            <a:r>
              <a:rPr b="1" lang="nl"/>
              <a:t>NIET</a:t>
            </a:r>
            <a:r>
              <a:rPr lang="nl"/>
              <a:t> de </a:t>
            </a:r>
            <a:r>
              <a:rPr b="1" lang="nl"/>
              <a:t>pijltjes op je toetsenbord</a:t>
            </a:r>
            <a:r>
              <a:rPr lang="nl"/>
              <a:t>.</a:t>
            </a:r>
            <a:endParaRPr/>
          </a:p>
        </p:txBody>
      </p:sp>
      <p:sp>
        <p:nvSpPr>
          <p:cNvPr id="127" name="Google Shape;127;p22">
            <a:hlinkClick action="ppaction://hlinksldjump" r:id="rId3"/>
          </p:cNvPr>
          <p:cNvSpPr/>
          <p:nvPr/>
        </p:nvSpPr>
        <p:spPr>
          <a:xfrm>
            <a:off x="5175375" y="4331925"/>
            <a:ext cx="3267300" cy="621900"/>
          </a:xfrm>
          <a:prstGeom prst="rightArrow">
            <a:avLst>
              <a:gd fmla="val 50000" name="adj1"/>
              <a:gd fmla="val 50000" name="adj2"/>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a:t>Klik</a:t>
            </a:r>
            <a:r>
              <a:rPr lang="nl"/>
              <a:t> op deze pijl om door te gaan!</a:t>
            </a:r>
            <a:endParaRPr/>
          </a:p>
        </p:txBody>
      </p:sp>
      <p:pic>
        <p:nvPicPr>
          <p:cNvPr id="128" name="Google Shape;128;p22"/>
          <p:cNvPicPr preferRelativeResize="0"/>
          <p:nvPr/>
        </p:nvPicPr>
        <p:blipFill>
          <a:blip r:embed="rId4">
            <a:alphaModFix/>
          </a:blip>
          <a:stretch>
            <a:fillRect/>
          </a:stretch>
        </p:blipFill>
        <p:spPr>
          <a:xfrm>
            <a:off x="2245375" y="2312525"/>
            <a:ext cx="1244675" cy="1867000"/>
          </a:xfrm>
          <a:prstGeom prst="rect">
            <a:avLst/>
          </a:prstGeom>
          <a:noFill/>
          <a:ln cap="flat" cmpd="sng" w="76200">
            <a:solidFill>
              <a:srgbClr val="00FF00"/>
            </a:solidFill>
            <a:prstDash val="solid"/>
            <a:round/>
            <a:headEnd len="sm" w="sm" type="none"/>
            <a:tailEnd len="sm" w="sm" type="none"/>
          </a:ln>
        </p:spPr>
      </p:pic>
      <p:pic>
        <p:nvPicPr>
          <p:cNvPr id="129" name="Google Shape;129;p22"/>
          <p:cNvPicPr preferRelativeResize="0"/>
          <p:nvPr/>
        </p:nvPicPr>
        <p:blipFill>
          <a:blip r:embed="rId5">
            <a:alphaModFix/>
          </a:blip>
          <a:stretch>
            <a:fillRect/>
          </a:stretch>
        </p:blipFill>
        <p:spPr>
          <a:xfrm>
            <a:off x="5175375" y="2284175"/>
            <a:ext cx="1923701" cy="1923701"/>
          </a:xfrm>
          <a:prstGeom prst="rect">
            <a:avLst/>
          </a:prstGeom>
          <a:noFill/>
          <a:ln cap="flat" cmpd="sng" w="76200">
            <a:solidFill>
              <a:srgbClr val="FF0000"/>
            </a:solidFill>
            <a:prstDash val="solid"/>
            <a:round/>
            <a:headEnd len="sm" w="sm" type="none"/>
            <a:tailEnd len="sm" w="sm" type="none"/>
          </a:ln>
        </p:spPr>
      </p:pic>
      <p:pic>
        <p:nvPicPr>
          <p:cNvPr id="130" name="Google Shape;130;p22"/>
          <p:cNvPicPr preferRelativeResize="0"/>
          <p:nvPr/>
        </p:nvPicPr>
        <p:blipFill rotWithShape="1">
          <a:blip r:embed="rId6">
            <a:alphaModFix/>
          </a:blip>
          <a:srcRect b="18349" l="29534" r="22072" t="20952"/>
          <a:stretch/>
        </p:blipFill>
        <p:spPr>
          <a:xfrm rot="8601283">
            <a:off x="4743273" y="4236086"/>
            <a:ext cx="474530" cy="454402"/>
          </a:xfrm>
          <a:prstGeom prst="rect">
            <a:avLst/>
          </a:prstGeom>
          <a:noFill/>
          <a:ln>
            <a:noFill/>
          </a:ln>
        </p:spPr>
      </p:pic>
      <p:cxnSp>
        <p:nvCxnSpPr>
          <p:cNvPr id="131" name="Google Shape;131;p22"/>
          <p:cNvCxnSpPr/>
          <p:nvPr/>
        </p:nvCxnSpPr>
        <p:spPr>
          <a:xfrm>
            <a:off x="5168300" y="2255700"/>
            <a:ext cx="1970700" cy="1958400"/>
          </a:xfrm>
          <a:prstGeom prst="straightConnector1">
            <a:avLst/>
          </a:prstGeom>
          <a:noFill/>
          <a:ln cap="flat" cmpd="sng" w="38100">
            <a:solidFill>
              <a:srgbClr val="FF0000"/>
            </a:solidFill>
            <a:prstDash val="solid"/>
            <a:round/>
            <a:headEnd len="med" w="med" type="none"/>
            <a:tailEnd len="med" w="med" type="none"/>
          </a:ln>
        </p:spPr>
      </p:cxnSp>
      <p:cxnSp>
        <p:nvCxnSpPr>
          <p:cNvPr id="132" name="Google Shape;132;p22"/>
          <p:cNvCxnSpPr/>
          <p:nvPr/>
        </p:nvCxnSpPr>
        <p:spPr>
          <a:xfrm flipH="1">
            <a:off x="5180825" y="2230925"/>
            <a:ext cx="1958100" cy="1986600"/>
          </a:xfrm>
          <a:prstGeom prst="straightConnector1">
            <a:avLst/>
          </a:prstGeom>
          <a:noFill/>
          <a:ln cap="flat" cmpd="sng" w="38100">
            <a:solidFill>
              <a:srgbClr val="FF0000"/>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6" name="Shape 856"/>
        <p:cNvGrpSpPr/>
        <p:nvPr/>
      </p:nvGrpSpPr>
      <p:grpSpPr>
        <a:xfrm>
          <a:off x="0" y="0"/>
          <a:ext cx="0" cy="0"/>
          <a:chOff x="0" y="0"/>
          <a:chExt cx="0" cy="0"/>
        </a:xfrm>
      </p:grpSpPr>
      <p:sp>
        <p:nvSpPr>
          <p:cNvPr id="857" name="Google Shape;857;p49"/>
          <p:cNvSpPr txBox="1"/>
          <p:nvPr>
            <p:ph idx="1" type="body"/>
          </p:nvPr>
        </p:nvSpPr>
        <p:spPr>
          <a:xfrm>
            <a:off x="4572000" y="1017725"/>
            <a:ext cx="4260300" cy="24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Niet-smeerbaar beleg:</a:t>
            </a:r>
            <a:endParaRPr/>
          </a:p>
          <a:p>
            <a:pPr indent="-342900" lvl="0" marL="457200" rtl="0" algn="l">
              <a:spcBef>
                <a:spcPts val="1600"/>
              </a:spcBef>
              <a:spcAft>
                <a:spcPts val="0"/>
              </a:spcAft>
              <a:buSzPts val="1800"/>
              <a:buAutoNum type="arabicPeriod"/>
            </a:pPr>
            <a:r>
              <a:rPr lang="nl"/>
              <a:t>Leg een sneetje op je bord.</a:t>
            </a:r>
            <a:endParaRPr/>
          </a:p>
          <a:p>
            <a:pPr indent="-342900" lvl="0" marL="457200" rtl="0" algn="l">
              <a:spcBef>
                <a:spcPts val="0"/>
              </a:spcBef>
              <a:spcAft>
                <a:spcPts val="0"/>
              </a:spcAft>
              <a:buSzPts val="1800"/>
              <a:buAutoNum type="arabicPeriod"/>
            </a:pPr>
            <a:r>
              <a:rPr lang="nl"/>
              <a:t>Snijd de korst/het vetrandje van het sneetje.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858" name="Google Shape;858;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Je koos voor:</a:t>
            </a:r>
            <a:endParaRPr/>
          </a:p>
        </p:txBody>
      </p:sp>
      <p:sp>
        <p:nvSpPr>
          <p:cNvPr id="859" name="Google Shape;859;p49"/>
          <p:cNvSpPr/>
          <p:nvPr/>
        </p:nvSpPr>
        <p:spPr>
          <a:xfrm rot="-1216">
            <a:off x="3766801" y="2467633"/>
            <a:ext cx="848400" cy="48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9"/>
          <p:cNvSpPr/>
          <p:nvPr/>
        </p:nvSpPr>
        <p:spPr>
          <a:xfrm>
            <a:off x="7980075" y="4370150"/>
            <a:ext cx="391800" cy="325725"/>
          </a:xfrm>
          <a:prstGeom prst="flowChartMerg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9"/>
          <p:cNvSpPr/>
          <p:nvPr/>
        </p:nvSpPr>
        <p:spPr>
          <a:xfrm>
            <a:off x="8295675" y="3763200"/>
            <a:ext cx="242400" cy="325725"/>
          </a:xfrm>
          <a:prstGeom prst="flowChartExtra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9"/>
          <p:cNvSpPr/>
          <p:nvPr/>
        </p:nvSpPr>
        <p:spPr>
          <a:xfrm rot="10800000">
            <a:off x="7980075" y="4765425"/>
            <a:ext cx="341325" cy="325725"/>
          </a:xfrm>
          <a:prstGeom prst="flowChartMerg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9">
            <a:hlinkClick action="ppaction://hlinksldjump" r:id="rId3"/>
          </p:cNvPr>
          <p:cNvSpPr/>
          <p:nvPr/>
        </p:nvSpPr>
        <p:spPr>
          <a:xfrm>
            <a:off x="0" y="0"/>
            <a:ext cx="9144000" cy="520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4" name="Google Shape;864;p49">
            <a:hlinkClick action="ppaction://hlinksldjump" r:id="rId4"/>
          </p:cNvPr>
          <p:cNvPicPr preferRelativeResize="0"/>
          <p:nvPr/>
        </p:nvPicPr>
        <p:blipFill>
          <a:blip r:embed="rId5">
            <a:alphaModFix/>
          </a:blip>
          <a:stretch>
            <a:fillRect/>
          </a:stretch>
        </p:blipFill>
        <p:spPr>
          <a:xfrm>
            <a:off x="5876875" y="4353156"/>
            <a:ext cx="848400" cy="768690"/>
          </a:xfrm>
          <a:prstGeom prst="rect">
            <a:avLst/>
          </a:prstGeom>
          <a:noFill/>
          <a:ln>
            <a:noFill/>
          </a:ln>
        </p:spPr>
      </p:pic>
      <p:pic>
        <p:nvPicPr>
          <p:cNvPr id="865" name="Google Shape;865;p49"/>
          <p:cNvPicPr preferRelativeResize="0"/>
          <p:nvPr/>
        </p:nvPicPr>
        <p:blipFill rotWithShape="1">
          <a:blip r:embed="rId6">
            <a:alphaModFix/>
          </a:blip>
          <a:srcRect b="18349" l="29534" r="22072" t="20952"/>
          <a:stretch/>
        </p:blipFill>
        <p:spPr>
          <a:xfrm rot="8601283">
            <a:off x="5603973" y="4229611"/>
            <a:ext cx="474530" cy="454402"/>
          </a:xfrm>
          <a:prstGeom prst="rect">
            <a:avLst/>
          </a:prstGeom>
          <a:noFill/>
          <a:ln>
            <a:noFill/>
          </a:ln>
        </p:spPr>
      </p:pic>
      <p:pic>
        <p:nvPicPr>
          <p:cNvPr id="866" name="Google Shape;866;p49">
            <a:hlinkClick action="ppaction://hlinksldjump" r:id="rId7"/>
          </p:cNvPr>
          <p:cNvPicPr preferRelativeResize="0"/>
          <p:nvPr/>
        </p:nvPicPr>
        <p:blipFill>
          <a:blip r:embed="rId8">
            <a:alphaModFix/>
          </a:blip>
          <a:stretch>
            <a:fillRect/>
          </a:stretch>
        </p:blipFill>
        <p:spPr>
          <a:xfrm>
            <a:off x="6768675" y="4430200"/>
            <a:ext cx="1483600" cy="682000"/>
          </a:xfrm>
          <a:prstGeom prst="rect">
            <a:avLst/>
          </a:prstGeom>
          <a:noFill/>
          <a:ln>
            <a:noFill/>
          </a:ln>
        </p:spPr>
      </p:pic>
      <p:pic>
        <p:nvPicPr>
          <p:cNvPr id="867" name="Google Shape;867;p49"/>
          <p:cNvPicPr preferRelativeResize="0"/>
          <p:nvPr/>
        </p:nvPicPr>
        <p:blipFill rotWithShape="1">
          <a:blip r:embed="rId6">
            <a:alphaModFix/>
          </a:blip>
          <a:srcRect b="18349" l="29534" r="22072" t="20952"/>
          <a:stretch/>
        </p:blipFill>
        <p:spPr>
          <a:xfrm rot="8601283">
            <a:off x="6599823" y="4229611"/>
            <a:ext cx="474530" cy="454402"/>
          </a:xfrm>
          <a:prstGeom prst="rect">
            <a:avLst/>
          </a:prstGeom>
          <a:noFill/>
          <a:ln>
            <a:noFill/>
          </a:ln>
        </p:spPr>
      </p:pic>
      <p:sp>
        <p:nvSpPr>
          <p:cNvPr id="868" name="Google Shape;868;p49">
            <a:hlinkClick action="ppaction://hlinksldjump" r:id="rId9"/>
          </p:cNvPr>
          <p:cNvSpPr/>
          <p:nvPr/>
        </p:nvSpPr>
        <p:spPr>
          <a:xfrm>
            <a:off x="5626075" y="4284300"/>
            <a:ext cx="411900" cy="25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9">
            <a:hlinkClick action="ppaction://hlinksldjump" r:id="rId10"/>
          </p:cNvPr>
          <p:cNvSpPr/>
          <p:nvPr/>
        </p:nvSpPr>
        <p:spPr>
          <a:xfrm>
            <a:off x="6631138" y="4284300"/>
            <a:ext cx="411900" cy="25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9"/>
          <p:cNvSpPr/>
          <p:nvPr/>
        </p:nvSpPr>
        <p:spPr>
          <a:xfrm>
            <a:off x="8071700" y="4402250"/>
            <a:ext cx="300175" cy="325725"/>
          </a:xfrm>
          <a:prstGeom prst="flowChartMerg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9"/>
          <p:cNvSpPr/>
          <p:nvPr/>
        </p:nvSpPr>
        <p:spPr>
          <a:xfrm>
            <a:off x="8060375" y="4854425"/>
            <a:ext cx="300175" cy="203475"/>
          </a:xfrm>
          <a:prstGeom prst="flowChartExtra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2" name="Google Shape;872;p49">
            <a:hlinkClick action="ppaction://hlinksldjump" r:id="rId11"/>
          </p:cNvPr>
          <p:cNvPicPr preferRelativeResize="0"/>
          <p:nvPr/>
        </p:nvPicPr>
        <p:blipFill>
          <a:blip r:embed="rId12">
            <a:alphaModFix/>
          </a:blip>
          <a:stretch>
            <a:fillRect/>
          </a:stretch>
        </p:blipFill>
        <p:spPr>
          <a:xfrm>
            <a:off x="8295670" y="4430201"/>
            <a:ext cx="724800" cy="614599"/>
          </a:xfrm>
          <a:prstGeom prst="rect">
            <a:avLst/>
          </a:prstGeom>
          <a:noFill/>
          <a:ln>
            <a:noFill/>
          </a:ln>
        </p:spPr>
      </p:pic>
      <p:pic>
        <p:nvPicPr>
          <p:cNvPr id="873" name="Google Shape;873;p49"/>
          <p:cNvPicPr preferRelativeResize="0"/>
          <p:nvPr/>
        </p:nvPicPr>
        <p:blipFill>
          <a:blip r:embed="rId13">
            <a:alphaModFix/>
          </a:blip>
          <a:stretch>
            <a:fillRect/>
          </a:stretch>
        </p:blipFill>
        <p:spPr>
          <a:xfrm>
            <a:off x="311700" y="1106275"/>
            <a:ext cx="3390700" cy="3086750"/>
          </a:xfrm>
          <a:prstGeom prst="rect">
            <a:avLst/>
          </a:prstGeom>
          <a:noFill/>
          <a:ln>
            <a:noFill/>
          </a:ln>
        </p:spPr>
      </p:pic>
      <p:pic>
        <p:nvPicPr>
          <p:cNvPr id="874" name="Google Shape;874;p49"/>
          <p:cNvPicPr preferRelativeResize="0"/>
          <p:nvPr/>
        </p:nvPicPr>
        <p:blipFill rotWithShape="1">
          <a:blip r:embed="rId14">
            <a:alphaModFix/>
          </a:blip>
          <a:srcRect b="11724" l="8601" r="11532" t="13313"/>
          <a:stretch/>
        </p:blipFill>
        <p:spPr>
          <a:xfrm rot="-956728">
            <a:off x="1111813" y="2302233"/>
            <a:ext cx="2306025" cy="128510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8" name="Shape 878"/>
        <p:cNvGrpSpPr/>
        <p:nvPr/>
      </p:nvGrpSpPr>
      <p:grpSpPr>
        <a:xfrm>
          <a:off x="0" y="0"/>
          <a:ext cx="0" cy="0"/>
          <a:chOff x="0" y="0"/>
          <a:chExt cx="0" cy="0"/>
        </a:xfrm>
      </p:grpSpPr>
      <p:sp>
        <p:nvSpPr>
          <p:cNvPr id="879" name="Google Shape;879;p50">
            <a:hlinkClick action="ppaction://hlinksldjump" r:id="rId3"/>
          </p:cNvPr>
          <p:cNvSpPr/>
          <p:nvPr/>
        </p:nvSpPr>
        <p:spPr>
          <a:xfrm>
            <a:off x="0" y="0"/>
            <a:ext cx="80829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Je koos voor:</a:t>
            </a:r>
            <a:endParaRPr/>
          </a:p>
        </p:txBody>
      </p:sp>
      <p:sp>
        <p:nvSpPr>
          <p:cNvPr id="881" name="Google Shape;881;p50"/>
          <p:cNvSpPr txBox="1"/>
          <p:nvPr>
            <p:ph idx="1" type="body"/>
          </p:nvPr>
        </p:nvSpPr>
        <p:spPr>
          <a:xfrm>
            <a:off x="4572000" y="1017725"/>
            <a:ext cx="4552500" cy="27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P</a:t>
            </a:r>
            <a:r>
              <a:rPr lang="nl"/>
              <a:t>ot opendraaien: </a:t>
            </a:r>
            <a:endParaRPr/>
          </a:p>
          <a:p>
            <a:pPr indent="-342900" lvl="0" marL="457200" rtl="0" algn="l">
              <a:spcBef>
                <a:spcPts val="1600"/>
              </a:spcBef>
              <a:spcAft>
                <a:spcPts val="0"/>
              </a:spcAft>
              <a:buSzPts val="1800"/>
              <a:buAutoNum type="arabicPeriod"/>
            </a:pPr>
            <a:r>
              <a:rPr lang="nl"/>
              <a:t>Houd de pot stevig vast. </a:t>
            </a:r>
            <a:endParaRPr/>
          </a:p>
          <a:p>
            <a:pPr indent="-342900" lvl="0" marL="457200" rtl="0" algn="l">
              <a:spcBef>
                <a:spcPts val="0"/>
              </a:spcBef>
              <a:spcAft>
                <a:spcPts val="0"/>
              </a:spcAft>
              <a:buSzPts val="1800"/>
              <a:buAutoNum type="arabicPeriod"/>
            </a:pPr>
            <a:r>
              <a:rPr lang="nl"/>
              <a:t>Draai met de andere hand het deksel los.</a:t>
            </a:r>
            <a:endParaRPr/>
          </a:p>
          <a:p>
            <a:pPr indent="-342900" lvl="0" marL="457200" rtl="0" algn="l">
              <a:spcBef>
                <a:spcPts val="0"/>
              </a:spcBef>
              <a:spcAft>
                <a:spcPts val="0"/>
              </a:spcAft>
              <a:buSzPts val="1800"/>
              <a:buAutoNum type="arabicPeriod"/>
            </a:pPr>
            <a:r>
              <a:rPr lang="nl"/>
              <a:t>Houd de pot goed vast terwijl je met je mes wat beleg neemt.</a:t>
            </a:r>
            <a:endParaRPr/>
          </a:p>
          <a:p>
            <a:pPr indent="-342900" lvl="0" marL="457200" rtl="0" algn="l">
              <a:spcBef>
                <a:spcPts val="0"/>
              </a:spcBef>
              <a:spcAft>
                <a:spcPts val="0"/>
              </a:spcAft>
              <a:buSzPts val="1800"/>
              <a:buAutoNum type="arabicPeriod"/>
            </a:pPr>
            <a:r>
              <a:rPr lang="nl"/>
              <a:t>Draai het deksel weer op de pot wanneer je klaar bent.</a:t>
            </a:r>
            <a:endParaRPr/>
          </a:p>
          <a:p>
            <a:pPr indent="0" lvl="0" marL="0" rtl="0" algn="l">
              <a:spcBef>
                <a:spcPts val="1600"/>
              </a:spcBef>
              <a:spcAft>
                <a:spcPts val="1600"/>
              </a:spcAft>
              <a:buNone/>
            </a:pPr>
            <a:r>
              <a:t/>
            </a:r>
            <a:endParaRPr/>
          </a:p>
        </p:txBody>
      </p:sp>
      <p:pic>
        <p:nvPicPr>
          <p:cNvPr id="882" name="Google Shape;882;p50"/>
          <p:cNvPicPr preferRelativeResize="0"/>
          <p:nvPr/>
        </p:nvPicPr>
        <p:blipFill>
          <a:blip r:embed="rId4">
            <a:alphaModFix/>
          </a:blip>
          <a:stretch>
            <a:fillRect/>
          </a:stretch>
        </p:blipFill>
        <p:spPr>
          <a:xfrm>
            <a:off x="44675" y="1068744"/>
            <a:ext cx="3618000" cy="3278075"/>
          </a:xfrm>
          <a:prstGeom prst="rect">
            <a:avLst/>
          </a:prstGeom>
          <a:noFill/>
          <a:ln>
            <a:noFill/>
          </a:ln>
        </p:spPr>
      </p:pic>
      <p:sp>
        <p:nvSpPr>
          <p:cNvPr id="883" name="Google Shape;883;p50"/>
          <p:cNvSpPr/>
          <p:nvPr/>
        </p:nvSpPr>
        <p:spPr>
          <a:xfrm rot="-1216">
            <a:off x="3766801" y="2467633"/>
            <a:ext cx="848400" cy="48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50">
            <a:hlinkClick action="ppaction://hlinksldjump" r:id="rId5"/>
          </p:cNvPr>
          <p:cNvSpPr/>
          <p:nvPr/>
        </p:nvSpPr>
        <p:spPr>
          <a:xfrm>
            <a:off x="0"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0"/>
          <p:cNvSpPr/>
          <p:nvPr/>
        </p:nvSpPr>
        <p:spPr>
          <a:xfrm>
            <a:off x="7964175" y="4447850"/>
            <a:ext cx="316200" cy="325725"/>
          </a:xfrm>
          <a:prstGeom prst="flowChartMerg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50"/>
          <p:cNvSpPr/>
          <p:nvPr/>
        </p:nvSpPr>
        <p:spPr>
          <a:xfrm>
            <a:off x="7964175" y="4817775"/>
            <a:ext cx="242400" cy="325725"/>
          </a:xfrm>
          <a:prstGeom prst="flowChartExtra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7" name="Google Shape;887;p50">
            <a:hlinkClick action="ppaction://hlinksldjump" r:id="rId6"/>
          </p:cNvPr>
          <p:cNvPicPr preferRelativeResize="0"/>
          <p:nvPr/>
        </p:nvPicPr>
        <p:blipFill>
          <a:blip r:embed="rId7">
            <a:alphaModFix/>
          </a:blip>
          <a:stretch>
            <a:fillRect/>
          </a:stretch>
        </p:blipFill>
        <p:spPr>
          <a:xfrm>
            <a:off x="8293445" y="4466526"/>
            <a:ext cx="724800" cy="614599"/>
          </a:xfrm>
          <a:prstGeom prst="rect">
            <a:avLst/>
          </a:prstGeom>
          <a:noFill/>
          <a:ln>
            <a:noFill/>
          </a:ln>
        </p:spPr>
      </p:pic>
      <p:pic>
        <p:nvPicPr>
          <p:cNvPr id="888" name="Google Shape;888;p50">
            <a:hlinkClick action="ppaction://hlinksldjump" r:id="rId8"/>
          </p:cNvPr>
          <p:cNvPicPr preferRelativeResize="0"/>
          <p:nvPr/>
        </p:nvPicPr>
        <p:blipFill>
          <a:blip r:embed="rId9">
            <a:alphaModFix/>
          </a:blip>
          <a:stretch>
            <a:fillRect/>
          </a:stretch>
        </p:blipFill>
        <p:spPr>
          <a:xfrm>
            <a:off x="6740700" y="4432825"/>
            <a:ext cx="1483600" cy="682000"/>
          </a:xfrm>
          <a:prstGeom prst="rect">
            <a:avLst/>
          </a:prstGeom>
          <a:noFill/>
          <a:ln>
            <a:noFill/>
          </a:ln>
        </p:spPr>
      </p:pic>
      <p:pic>
        <p:nvPicPr>
          <p:cNvPr id="889" name="Google Shape;889;p50"/>
          <p:cNvPicPr preferRelativeResize="0"/>
          <p:nvPr/>
        </p:nvPicPr>
        <p:blipFill rotWithShape="1">
          <a:blip r:embed="rId10">
            <a:alphaModFix/>
          </a:blip>
          <a:srcRect b="18349" l="29534" r="22072" t="20952"/>
          <a:stretch/>
        </p:blipFill>
        <p:spPr>
          <a:xfrm rot="8601283">
            <a:off x="6610986" y="4234861"/>
            <a:ext cx="474530" cy="454402"/>
          </a:xfrm>
          <a:prstGeom prst="rect">
            <a:avLst/>
          </a:prstGeom>
          <a:noFill/>
          <a:ln>
            <a:noFill/>
          </a:ln>
        </p:spPr>
      </p:pic>
      <p:pic>
        <p:nvPicPr>
          <p:cNvPr id="890" name="Google Shape;890;p50">
            <a:hlinkClick action="ppaction://hlinksldjump" r:id="rId11"/>
          </p:cNvPr>
          <p:cNvPicPr preferRelativeResize="0"/>
          <p:nvPr/>
        </p:nvPicPr>
        <p:blipFill>
          <a:blip r:embed="rId12">
            <a:alphaModFix/>
          </a:blip>
          <a:stretch>
            <a:fillRect/>
          </a:stretch>
        </p:blipFill>
        <p:spPr>
          <a:xfrm>
            <a:off x="5922400" y="4432825"/>
            <a:ext cx="749154" cy="682000"/>
          </a:xfrm>
          <a:prstGeom prst="rect">
            <a:avLst/>
          </a:prstGeom>
          <a:noFill/>
          <a:ln>
            <a:noFill/>
          </a:ln>
        </p:spPr>
      </p:pic>
      <p:pic>
        <p:nvPicPr>
          <p:cNvPr id="891" name="Google Shape;891;p50"/>
          <p:cNvPicPr preferRelativeResize="0"/>
          <p:nvPr/>
        </p:nvPicPr>
        <p:blipFill rotWithShape="1">
          <a:blip r:embed="rId10">
            <a:alphaModFix/>
          </a:blip>
          <a:srcRect b="18349" l="29534" r="22072" t="20952"/>
          <a:stretch/>
        </p:blipFill>
        <p:spPr>
          <a:xfrm rot="8601283">
            <a:off x="5609073" y="4234861"/>
            <a:ext cx="474530" cy="454402"/>
          </a:xfrm>
          <a:prstGeom prst="rect">
            <a:avLst/>
          </a:prstGeom>
          <a:noFill/>
          <a:ln>
            <a:noFill/>
          </a:ln>
        </p:spPr>
      </p:pic>
      <p:sp>
        <p:nvSpPr>
          <p:cNvPr id="892" name="Google Shape;892;p50"/>
          <p:cNvSpPr/>
          <p:nvPr/>
        </p:nvSpPr>
        <p:spPr>
          <a:xfrm>
            <a:off x="7964175" y="4447850"/>
            <a:ext cx="316200" cy="325725"/>
          </a:xfrm>
          <a:prstGeom prst="flowChartMerg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50"/>
          <p:cNvSpPr/>
          <p:nvPr/>
        </p:nvSpPr>
        <p:spPr>
          <a:xfrm>
            <a:off x="8082900" y="4773575"/>
            <a:ext cx="242400" cy="325725"/>
          </a:xfrm>
          <a:prstGeom prst="flowChartExtra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50">
            <a:hlinkClick action="ppaction://hlinksldjump" r:id="rId13"/>
          </p:cNvPr>
          <p:cNvSpPr/>
          <p:nvPr/>
        </p:nvSpPr>
        <p:spPr>
          <a:xfrm>
            <a:off x="5626075" y="4284300"/>
            <a:ext cx="411900" cy="25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50">
            <a:hlinkClick action="ppaction://hlinksldjump" r:id="rId14"/>
          </p:cNvPr>
          <p:cNvSpPr/>
          <p:nvPr/>
        </p:nvSpPr>
        <p:spPr>
          <a:xfrm>
            <a:off x="6642300" y="4284300"/>
            <a:ext cx="411900" cy="25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6" name="Google Shape;896;p50">
            <a:hlinkClick action="ppaction://hlinksldjump" r:id="rId15"/>
          </p:cNvPr>
          <p:cNvPicPr preferRelativeResize="0"/>
          <p:nvPr/>
        </p:nvPicPr>
        <p:blipFill rotWithShape="1">
          <a:blip r:embed="rId16">
            <a:alphaModFix/>
          </a:blip>
          <a:srcRect b="11724" l="8601" r="11532" t="13313"/>
          <a:stretch/>
        </p:blipFill>
        <p:spPr>
          <a:xfrm rot="-956711">
            <a:off x="6080411" y="4703310"/>
            <a:ext cx="552427" cy="30785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0" name="Shape 900"/>
        <p:cNvGrpSpPr/>
        <p:nvPr/>
      </p:nvGrpSpPr>
      <p:grpSpPr>
        <a:xfrm>
          <a:off x="0" y="0"/>
          <a:ext cx="0" cy="0"/>
          <a:chOff x="0" y="0"/>
          <a:chExt cx="0" cy="0"/>
        </a:xfrm>
      </p:grpSpPr>
      <p:pic>
        <p:nvPicPr>
          <p:cNvPr id="901" name="Google Shape;901;p51"/>
          <p:cNvPicPr preferRelativeResize="0"/>
          <p:nvPr/>
        </p:nvPicPr>
        <p:blipFill>
          <a:blip r:embed="rId3">
            <a:alphaModFix/>
          </a:blip>
          <a:stretch>
            <a:fillRect/>
          </a:stretch>
        </p:blipFill>
        <p:spPr>
          <a:xfrm>
            <a:off x="176850" y="166925"/>
            <a:ext cx="6877050" cy="733425"/>
          </a:xfrm>
          <a:prstGeom prst="rect">
            <a:avLst/>
          </a:prstGeom>
          <a:noFill/>
          <a:ln>
            <a:noFill/>
          </a:ln>
        </p:spPr>
      </p:pic>
      <p:sp>
        <p:nvSpPr>
          <p:cNvPr id="902" name="Google Shape;902;p51"/>
          <p:cNvSpPr txBox="1"/>
          <p:nvPr>
            <p:ph idx="1" type="body"/>
          </p:nvPr>
        </p:nvSpPr>
        <p:spPr>
          <a:xfrm>
            <a:off x="176850" y="911800"/>
            <a:ext cx="4395000" cy="3433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Haal de drank uit de koelkast of vul een kan voor de helft met water.</a:t>
            </a:r>
            <a:endParaRPr/>
          </a:p>
          <a:p>
            <a:pPr indent="-342900" lvl="0" marL="457200" rtl="0" algn="l">
              <a:spcBef>
                <a:spcPts val="0"/>
              </a:spcBef>
              <a:spcAft>
                <a:spcPts val="0"/>
              </a:spcAft>
              <a:buSzPts val="1800"/>
              <a:buAutoNum type="arabicPeriod"/>
            </a:pPr>
            <a:r>
              <a:rPr lang="nl"/>
              <a:t>Zet de drank op tafel.</a:t>
            </a:r>
            <a:endParaRPr/>
          </a:p>
          <a:p>
            <a:pPr indent="-342900" lvl="0" marL="457200" rtl="0" algn="l">
              <a:spcBef>
                <a:spcPts val="0"/>
              </a:spcBef>
              <a:spcAft>
                <a:spcPts val="0"/>
              </a:spcAft>
              <a:buSzPts val="1800"/>
              <a:buAutoNum type="arabicPeriod"/>
            </a:pPr>
            <a:r>
              <a:rPr lang="nl"/>
              <a:t>Zet je glas wat dichter bij jou.</a:t>
            </a:r>
            <a:endParaRPr/>
          </a:p>
          <a:p>
            <a:pPr indent="-342900" lvl="0" marL="457200" rtl="0" algn="l">
              <a:spcBef>
                <a:spcPts val="0"/>
              </a:spcBef>
              <a:spcAft>
                <a:spcPts val="0"/>
              </a:spcAft>
              <a:buSzPts val="1800"/>
              <a:buAutoNum type="arabicPeriod"/>
            </a:pPr>
            <a:r>
              <a:rPr lang="nl"/>
              <a:t>Houd met je ene hand je glas vast.</a:t>
            </a:r>
            <a:endParaRPr/>
          </a:p>
          <a:p>
            <a:pPr indent="-342900" lvl="0" marL="457200" rtl="0" algn="l">
              <a:spcBef>
                <a:spcPts val="0"/>
              </a:spcBef>
              <a:spcAft>
                <a:spcPts val="0"/>
              </a:spcAft>
              <a:buSzPts val="1800"/>
              <a:buAutoNum type="arabicPeriod"/>
            </a:pPr>
            <a:r>
              <a:rPr lang="nl"/>
              <a:t>Schenk de drank in met je andere hand.</a:t>
            </a:r>
            <a:endParaRPr/>
          </a:p>
          <a:p>
            <a:pPr indent="-342900" lvl="0" marL="457200" rtl="0" algn="l">
              <a:spcBef>
                <a:spcPts val="0"/>
              </a:spcBef>
              <a:spcAft>
                <a:spcPts val="0"/>
              </a:spcAft>
              <a:buSzPts val="1800"/>
              <a:buAutoNum type="arabicPeriod"/>
            </a:pPr>
            <a:r>
              <a:rPr lang="nl"/>
              <a:t>Plaats de drank weer in het midden van de tafel.</a:t>
            </a:r>
            <a:endParaRPr/>
          </a:p>
          <a:p>
            <a:pPr indent="-342900" lvl="0" marL="457200" rtl="0" algn="l">
              <a:spcBef>
                <a:spcPts val="0"/>
              </a:spcBef>
              <a:spcAft>
                <a:spcPts val="0"/>
              </a:spcAft>
              <a:buSzPts val="1800"/>
              <a:buAutoNum type="arabicPeriod"/>
            </a:pPr>
            <a:r>
              <a:rPr lang="nl"/>
              <a:t>Zet je glas ver genoeg van de rand van de tafel .</a:t>
            </a:r>
            <a:endParaRPr/>
          </a:p>
        </p:txBody>
      </p:sp>
      <p:sp>
        <p:nvSpPr>
          <p:cNvPr id="903" name="Google Shape;903;p51">
            <a:hlinkClick action="ppaction://hlinksldjump" r:id="rId4"/>
          </p:cNvPr>
          <p:cNvSpPr/>
          <p:nvPr/>
        </p:nvSpPr>
        <p:spPr>
          <a:xfrm>
            <a:off x="25" y="820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51"/>
          <p:cNvSpPr/>
          <p:nvPr/>
        </p:nvSpPr>
        <p:spPr>
          <a:xfrm>
            <a:off x="4869925" y="2295375"/>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51"/>
          <p:cNvSpPr/>
          <p:nvPr/>
        </p:nvSpPr>
        <p:spPr>
          <a:xfrm>
            <a:off x="4869925" y="3195975"/>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51"/>
          <p:cNvSpPr/>
          <p:nvPr/>
        </p:nvSpPr>
        <p:spPr>
          <a:xfrm>
            <a:off x="4869925" y="3386475"/>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51"/>
          <p:cNvSpPr/>
          <p:nvPr/>
        </p:nvSpPr>
        <p:spPr>
          <a:xfrm>
            <a:off x="7995925" y="3386475"/>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51"/>
          <p:cNvSpPr/>
          <p:nvPr/>
        </p:nvSpPr>
        <p:spPr>
          <a:xfrm rot="10800000">
            <a:off x="7534955" y="2601598"/>
            <a:ext cx="206400" cy="236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51"/>
          <p:cNvSpPr/>
          <p:nvPr/>
        </p:nvSpPr>
        <p:spPr>
          <a:xfrm rot="10800000">
            <a:off x="7553555" y="2662873"/>
            <a:ext cx="169200" cy="1656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51"/>
          <p:cNvSpPr/>
          <p:nvPr/>
        </p:nvSpPr>
        <p:spPr>
          <a:xfrm rot="10800000">
            <a:off x="6948930" y="2426773"/>
            <a:ext cx="206400" cy="236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51"/>
          <p:cNvSpPr/>
          <p:nvPr/>
        </p:nvSpPr>
        <p:spPr>
          <a:xfrm rot="10800000">
            <a:off x="6967530" y="2497273"/>
            <a:ext cx="169200" cy="1656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51"/>
          <p:cNvSpPr/>
          <p:nvPr/>
        </p:nvSpPr>
        <p:spPr>
          <a:xfrm rot="10800000">
            <a:off x="5457530" y="2426773"/>
            <a:ext cx="206400" cy="236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51"/>
          <p:cNvSpPr/>
          <p:nvPr/>
        </p:nvSpPr>
        <p:spPr>
          <a:xfrm rot="10800000">
            <a:off x="5476130" y="2497273"/>
            <a:ext cx="169200" cy="1656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1"/>
          <p:cNvSpPr/>
          <p:nvPr/>
        </p:nvSpPr>
        <p:spPr>
          <a:xfrm rot="10800000">
            <a:off x="5981105" y="2601598"/>
            <a:ext cx="206400" cy="236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1"/>
          <p:cNvSpPr/>
          <p:nvPr/>
        </p:nvSpPr>
        <p:spPr>
          <a:xfrm rot="10800000">
            <a:off x="5999705" y="2662873"/>
            <a:ext cx="169200" cy="1656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51"/>
          <p:cNvSpPr/>
          <p:nvPr/>
        </p:nvSpPr>
        <p:spPr>
          <a:xfrm flipH="1" rot="10800000">
            <a:off x="6231125" y="2295375"/>
            <a:ext cx="288000" cy="338100"/>
          </a:xfrm>
          <a:prstGeom prst="moon">
            <a:avLst>
              <a:gd fmla="val 33758"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51"/>
          <p:cNvSpPr/>
          <p:nvPr/>
        </p:nvSpPr>
        <p:spPr>
          <a:xfrm rot="10800000">
            <a:off x="6370775" y="2310300"/>
            <a:ext cx="393600" cy="518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51"/>
          <p:cNvSpPr/>
          <p:nvPr/>
        </p:nvSpPr>
        <p:spPr>
          <a:xfrm rot="10800000">
            <a:off x="6425263" y="2596500"/>
            <a:ext cx="285900" cy="246300"/>
          </a:xfrm>
          <a:prstGeom prst="trapezoid">
            <a:avLst>
              <a:gd fmla="val 25465"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1"/>
          <p:cNvSpPr/>
          <p:nvPr/>
        </p:nvSpPr>
        <p:spPr>
          <a:xfrm>
            <a:off x="6168900" y="1077125"/>
            <a:ext cx="2686200" cy="733500"/>
          </a:xfrm>
          <a:prstGeom prst="wedgeRoundRectCallout">
            <a:avLst>
              <a:gd fmla="val -34833" name="adj1"/>
              <a:gd fmla="val 110644"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een halfvolle kan water weegt minder en is makkelijker om uit te gieten.</a:t>
            </a:r>
            <a:endParaRPr i="1"/>
          </a:p>
        </p:txBody>
      </p:sp>
      <p:sp>
        <p:nvSpPr>
          <p:cNvPr id="920" name="Google Shape;920;p51">
            <a:hlinkClick action="ppaction://hlinksldjump" r:id="rId5"/>
          </p:cNvPr>
          <p:cNvSpPr/>
          <p:nvPr/>
        </p:nvSpPr>
        <p:spPr>
          <a:xfrm>
            <a:off x="1296850" y="332325"/>
            <a:ext cx="14409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51">
            <a:hlinkClick action="ppaction://hlinksldjump" r:id="rId6"/>
          </p:cNvPr>
          <p:cNvSpPr/>
          <p:nvPr/>
        </p:nvSpPr>
        <p:spPr>
          <a:xfrm>
            <a:off x="2694375" y="317900"/>
            <a:ext cx="11217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51">
            <a:hlinkClick action="ppaction://hlinksldjump" r:id="rId7"/>
          </p:cNvPr>
          <p:cNvSpPr/>
          <p:nvPr/>
        </p:nvSpPr>
        <p:spPr>
          <a:xfrm>
            <a:off x="3746125" y="3251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1">
            <a:hlinkClick action="ppaction://hlinksldjump" r:id="rId8"/>
          </p:cNvPr>
          <p:cNvSpPr/>
          <p:nvPr/>
        </p:nvSpPr>
        <p:spPr>
          <a:xfrm>
            <a:off x="5907275" y="317900"/>
            <a:ext cx="11238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51">
            <a:hlinkClick action="ppaction://hlinksldjump" r:id="rId9"/>
          </p:cNvPr>
          <p:cNvSpPr/>
          <p:nvPr/>
        </p:nvSpPr>
        <p:spPr>
          <a:xfrm>
            <a:off x="218625" y="350350"/>
            <a:ext cx="11940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5" name="Google Shape;925;p51">
            <a:hlinkClick action="ppaction://hlinksldjump" r:id="rId10"/>
          </p:cNvPr>
          <p:cNvPicPr preferRelativeResize="0"/>
          <p:nvPr/>
        </p:nvPicPr>
        <p:blipFill>
          <a:blip r:embed="rId11">
            <a:alphaModFix/>
          </a:blip>
          <a:stretch>
            <a:fillRect/>
          </a:stretch>
        </p:blipFill>
        <p:spPr>
          <a:xfrm>
            <a:off x="8317120" y="4430601"/>
            <a:ext cx="724800" cy="614599"/>
          </a:xfrm>
          <a:prstGeom prst="rect">
            <a:avLst/>
          </a:prstGeom>
          <a:noFill/>
          <a:ln>
            <a:noFill/>
          </a:ln>
        </p:spPr>
      </p:pic>
      <p:sp>
        <p:nvSpPr>
          <p:cNvPr id="926" name="Google Shape;926;p51">
            <a:hlinkClick action="ppaction://hlinksldjump" r:id="rId12"/>
          </p:cNvPr>
          <p:cNvSpPr/>
          <p:nvPr/>
        </p:nvSpPr>
        <p:spPr>
          <a:xfrm>
            <a:off x="1322975" y="306200"/>
            <a:ext cx="14409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1">
            <a:hlinkClick action="ppaction://hlinksldjump" r:id="rId13"/>
          </p:cNvPr>
          <p:cNvSpPr/>
          <p:nvPr/>
        </p:nvSpPr>
        <p:spPr>
          <a:xfrm>
            <a:off x="3776025" y="328800"/>
            <a:ext cx="1096500" cy="418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51">
            <a:hlinkClick action="ppaction://hlinksldjump" r:id="rId14"/>
          </p:cNvPr>
          <p:cNvSpPr/>
          <p:nvPr/>
        </p:nvSpPr>
        <p:spPr>
          <a:xfrm>
            <a:off x="4838625" y="317500"/>
            <a:ext cx="10965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51">
            <a:hlinkClick action="ppaction://hlinksldjump" r:id="rId15"/>
          </p:cNvPr>
          <p:cNvSpPr/>
          <p:nvPr/>
        </p:nvSpPr>
        <p:spPr>
          <a:xfrm>
            <a:off x="249050" y="328800"/>
            <a:ext cx="11238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3" name="Shape 933"/>
        <p:cNvGrpSpPr/>
        <p:nvPr/>
      </p:nvGrpSpPr>
      <p:grpSpPr>
        <a:xfrm>
          <a:off x="0" y="0"/>
          <a:ext cx="0" cy="0"/>
          <a:chOff x="0" y="0"/>
          <a:chExt cx="0" cy="0"/>
        </a:xfrm>
      </p:grpSpPr>
      <p:pic>
        <p:nvPicPr>
          <p:cNvPr id="934" name="Google Shape;934;p52"/>
          <p:cNvPicPr preferRelativeResize="0"/>
          <p:nvPr/>
        </p:nvPicPr>
        <p:blipFill>
          <a:blip r:embed="rId3">
            <a:alphaModFix/>
          </a:blip>
          <a:stretch>
            <a:fillRect/>
          </a:stretch>
        </p:blipFill>
        <p:spPr>
          <a:xfrm>
            <a:off x="185475" y="196213"/>
            <a:ext cx="6877050" cy="733425"/>
          </a:xfrm>
          <a:prstGeom prst="rect">
            <a:avLst/>
          </a:prstGeom>
          <a:noFill/>
          <a:ln>
            <a:noFill/>
          </a:ln>
        </p:spPr>
      </p:pic>
      <p:sp>
        <p:nvSpPr>
          <p:cNvPr id="935" name="Google Shape;935;p52"/>
          <p:cNvSpPr txBox="1"/>
          <p:nvPr>
            <p:ph idx="1" type="body"/>
          </p:nvPr>
        </p:nvSpPr>
        <p:spPr>
          <a:xfrm>
            <a:off x="185475" y="914650"/>
            <a:ext cx="8646900" cy="16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Overleg met mama/papa hoeveel boterhammen je moet smeren.</a:t>
            </a:r>
            <a:endParaRPr/>
          </a:p>
          <a:p>
            <a:pPr indent="-342900" lvl="0" marL="457200" rtl="0" algn="l">
              <a:spcBef>
                <a:spcPts val="1600"/>
              </a:spcBef>
              <a:spcAft>
                <a:spcPts val="0"/>
              </a:spcAft>
              <a:buSzPts val="1800"/>
              <a:buAutoNum type="arabicPeriod"/>
            </a:pPr>
            <a:r>
              <a:rPr lang="nl"/>
              <a:t>Neem dit aantal boterhammen uit de broodzak.</a:t>
            </a:r>
            <a:endParaRPr/>
          </a:p>
          <a:p>
            <a:pPr indent="-342900" lvl="0" marL="457200" rtl="0" algn="l">
              <a:spcBef>
                <a:spcPts val="0"/>
              </a:spcBef>
              <a:spcAft>
                <a:spcPts val="0"/>
              </a:spcAft>
              <a:buSzPts val="1800"/>
              <a:buAutoNum type="arabicPeriod"/>
            </a:pPr>
            <a:r>
              <a:rPr lang="nl"/>
              <a:t>Leg de gesmeerde boterhammen in jouw brooddoos.</a:t>
            </a:r>
            <a:endParaRPr/>
          </a:p>
          <a:p>
            <a:pPr indent="-342900" lvl="0" marL="457200" rtl="0" algn="l">
              <a:spcBef>
                <a:spcPts val="0"/>
              </a:spcBef>
              <a:spcAft>
                <a:spcPts val="0"/>
              </a:spcAft>
              <a:buSzPts val="1800"/>
              <a:buAutoNum type="arabicPeriod"/>
            </a:pPr>
            <a:r>
              <a:rPr lang="nl"/>
              <a:t>Optie: kies een koek/stuk fruit en </a:t>
            </a:r>
            <a:br>
              <a:rPr lang="nl"/>
            </a:br>
            <a:r>
              <a:rPr lang="nl"/>
              <a:t>steek dit ook in de brooddoos.</a:t>
            </a:r>
            <a:endParaRPr/>
          </a:p>
        </p:txBody>
      </p:sp>
      <p:sp>
        <p:nvSpPr>
          <p:cNvPr id="936" name="Google Shape;936;p52">
            <a:hlinkClick action="ppaction://hlinksldjump" r:id="rId4"/>
          </p:cNvPr>
          <p:cNvSpPr/>
          <p:nvPr/>
        </p:nvSpPr>
        <p:spPr>
          <a:xfrm>
            <a:off x="0" y="-5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52"/>
          <p:cNvSpPr/>
          <p:nvPr/>
        </p:nvSpPr>
        <p:spPr>
          <a:xfrm>
            <a:off x="4012175" y="3095000"/>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52"/>
          <p:cNvSpPr/>
          <p:nvPr/>
        </p:nvSpPr>
        <p:spPr>
          <a:xfrm>
            <a:off x="4012175" y="3995600"/>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52"/>
          <p:cNvSpPr/>
          <p:nvPr/>
        </p:nvSpPr>
        <p:spPr>
          <a:xfrm>
            <a:off x="4012175" y="418610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52"/>
          <p:cNvSpPr/>
          <p:nvPr/>
        </p:nvSpPr>
        <p:spPr>
          <a:xfrm>
            <a:off x="7138175" y="418610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52"/>
          <p:cNvSpPr/>
          <p:nvPr/>
        </p:nvSpPr>
        <p:spPr>
          <a:xfrm>
            <a:off x="6232900" y="3393750"/>
            <a:ext cx="749400" cy="546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2" name="Google Shape;942;p52"/>
          <p:cNvPicPr preferRelativeResize="0"/>
          <p:nvPr/>
        </p:nvPicPr>
        <p:blipFill>
          <a:blip r:embed="rId5">
            <a:alphaModFix/>
          </a:blip>
          <a:stretch>
            <a:fillRect/>
          </a:stretch>
        </p:blipFill>
        <p:spPr>
          <a:xfrm rot="3429693">
            <a:off x="6440072" y="3450387"/>
            <a:ext cx="335053" cy="433029"/>
          </a:xfrm>
          <a:prstGeom prst="rect">
            <a:avLst/>
          </a:prstGeom>
          <a:noFill/>
          <a:ln>
            <a:noFill/>
          </a:ln>
        </p:spPr>
      </p:pic>
      <p:sp>
        <p:nvSpPr>
          <p:cNvPr id="943" name="Google Shape;943;p52"/>
          <p:cNvSpPr/>
          <p:nvPr/>
        </p:nvSpPr>
        <p:spPr>
          <a:xfrm>
            <a:off x="7018600" y="3450025"/>
            <a:ext cx="17400" cy="4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52"/>
          <p:cNvSpPr/>
          <p:nvPr/>
        </p:nvSpPr>
        <p:spPr>
          <a:xfrm rot="5400000">
            <a:off x="6978250" y="3516500"/>
            <a:ext cx="1731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5" name="Google Shape;945;p52"/>
          <p:cNvPicPr preferRelativeResize="0"/>
          <p:nvPr/>
        </p:nvPicPr>
        <p:blipFill>
          <a:blip r:embed="rId6">
            <a:alphaModFix/>
          </a:blip>
          <a:stretch>
            <a:fillRect/>
          </a:stretch>
        </p:blipFill>
        <p:spPr>
          <a:xfrm>
            <a:off x="5602150" y="3172625"/>
            <a:ext cx="594451" cy="459000"/>
          </a:xfrm>
          <a:prstGeom prst="rect">
            <a:avLst/>
          </a:prstGeom>
          <a:noFill/>
          <a:ln>
            <a:noFill/>
          </a:ln>
        </p:spPr>
      </p:pic>
      <p:sp>
        <p:nvSpPr>
          <p:cNvPr id="946" name="Google Shape;946;p52"/>
          <p:cNvSpPr/>
          <p:nvPr/>
        </p:nvSpPr>
        <p:spPr>
          <a:xfrm>
            <a:off x="6575125" y="1895888"/>
            <a:ext cx="2170200" cy="968400"/>
          </a:xfrm>
          <a:prstGeom prst="wedgeRoundRectCallout">
            <a:avLst>
              <a:gd fmla="val -74645" name="adj1"/>
              <a:gd fmla="val 70636"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kies voor een grote brooddoos met makkelijk sluitsysteem.</a:t>
            </a:r>
            <a:endParaRPr i="1"/>
          </a:p>
        </p:txBody>
      </p:sp>
      <p:sp>
        <p:nvSpPr>
          <p:cNvPr id="947" name="Google Shape;947;p52">
            <a:hlinkClick action="ppaction://hlinksldjump" r:id="rId7"/>
          </p:cNvPr>
          <p:cNvSpPr/>
          <p:nvPr/>
        </p:nvSpPr>
        <p:spPr>
          <a:xfrm>
            <a:off x="1296850" y="332325"/>
            <a:ext cx="14409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52">
            <a:hlinkClick action="ppaction://hlinksldjump" r:id="rId8"/>
          </p:cNvPr>
          <p:cNvSpPr/>
          <p:nvPr/>
        </p:nvSpPr>
        <p:spPr>
          <a:xfrm>
            <a:off x="2694375" y="317900"/>
            <a:ext cx="11217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52">
            <a:hlinkClick action="ppaction://hlinksldjump" r:id="rId9"/>
          </p:cNvPr>
          <p:cNvSpPr/>
          <p:nvPr/>
        </p:nvSpPr>
        <p:spPr>
          <a:xfrm>
            <a:off x="3746125" y="3251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52">
            <a:hlinkClick action="ppaction://hlinksldjump" r:id="rId10"/>
          </p:cNvPr>
          <p:cNvSpPr/>
          <p:nvPr/>
        </p:nvSpPr>
        <p:spPr>
          <a:xfrm>
            <a:off x="4855525" y="332325"/>
            <a:ext cx="11217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52">
            <a:hlinkClick action="ppaction://hlinksldjump" r:id="rId11"/>
          </p:cNvPr>
          <p:cNvSpPr/>
          <p:nvPr/>
        </p:nvSpPr>
        <p:spPr>
          <a:xfrm>
            <a:off x="5907275" y="317900"/>
            <a:ext cx="11238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52">
            <a:hlinkClick action="ppaction://hlinksldjump" r:id="rId12"/>
          </p:cNvPr>
          <p:cNvSpPr/>
          <p:nvPr/>
        </p:nvSpPr>
        <p:spPr>
          <a:xfrm>
            <a:off x="185475" y="3030700"/>
            <a:ext cx="3087612" cy="1535976"/>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Tips nodig over hoe je best je boterham kan smeren? </a:t>
            </a:r>
            <a:r>
              <a:rPr b="1" lang="nl"/>
              <a:t>Klik</a:t>
            </a:r>
            <a:r>
              <a:rPr lang="nl"/>
              <a:t> </a:t>
            </a:r>
            <a:r>
              <a:rPr b="1" lang="nl"/>
              <a:t>HIER</a:t>
            </a:r>
            <a:r>
              <a:rPr lang="nl"/>
              <a:t>!</a:t>
            </a:r>
            <a:endParaRPr/>
          </a:p>
        </p:txBody>
      </p:sp>
      <p:sp>
        <p:nvSpPr>
          <p:cNvPr id="953" name="Google Shape;953;p52">
            <a:hlinkClick action="ppaction://hlinksldjump" r:id="rId13"/>
          </p:cNvPr>
          <p:cNvSpPr/>
          <p:nvPr/>
        </p:nvSpPr>
        <p:spPr>
          <a:xfrm>
            <a:off x="218625" y="350350"/>
            <a:ext cx="11940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54" name="Google Shape;954;p52"/>
          <p:cNvPicPr preferRelativeResize="0"/>
          <p:nvPr/>
        </p:nvPicPr>
        <p:blipFill rotWithShape="1">
          <a:blip r:embed="rId14">
            <a:alphaModFix/>
          </a:blip>
          <a:srcRect b="18349" l="29534" r="22072" t="20952"/>
          <a:stretch/>
        </p:blipFill>
        <p:spPr>
          <a:xfrm rot="8601283">
            <a:off x="135273" y="2936911"/>
            <a:ext cx="474530" cy="454402"/>
          </a:xfrm>
          <a:prstGeom prst="rect">
            <a:avLst/>
          </a:prstGeom>
          <a:noFill/>
          <a:ln>
            <a:noFill/>
          </a:ln>
        </p:spPr>
      </p:pic>
      <p:pic>
        <p:nvPicPr>
          <p:cNvPr id="955" name="Google Shape;955;p52">
            <a:hlinkClick action="ppaction://hlinksldjump" r:id="rId15"/>
          </p:cNvPr>
          <p:cNvPicPr preferRelativeResize="0"/>
          <p:nvPr/>
        </p:nvPicPr>
        <p:blipFill>
          <a:blip r:embed="rId16">
            <a:alphaModFix/>
          </a:blip>
          <a:stretch>
            <a:fillRect/>
          </a:stretch>
        </p:blipFill>
        <p:spPr>
          <a:xfrm>
            <a:off x="8323220" y="4437051"/>
            <a:ext cx="724800" cy="614599"/>
          </a:xfrm>
          <a:prstGeom prst="rect">
            <a:avLst/>
          </a:prstGeom>
          <a:noFill/>
          <a:ln>
            <a:noFill/>
          </a:ln>
        </p:spPr>
      </p:pic>
      <p:sp>
        <p:nvSpPr>
          <p:cNvPr id="956" name="Google Shape;956;p52">
            <a:hlinkClick action="ppaction://hlinksldjump" r:id="rId17"/>
          </p:cNvPr>
          <p:cNvSpPr/>
          <p:nvPr/>
        </p:nvSpPr>
        <p:spPr>
          <a:xfrm>
            <a:off x="1322975" y="306200"/>
            <a:ext cx="14409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52">
            <a:hlinkClick action="ppaction://hlinksldjump" r:id="rId18"/>
          </p:cNvPr>
          <p:cNvSpPr/>
          <p:nvPr/>
        </p:nvSpPr>
        <p:spPr>
          <a:xfrm>
            <a:off x="2724700" y="328800"/>
            <a:ext cx="11217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52">
            <a:hlinkClick action="ppaction://hlinksldjump" r:id="rId19"/>
          </p:cNvPr>
          <p:cNvSpPr/>
          <p:nvPr/>
        </p:nvSpPr>
        <p:spPr>
          <a:xfrm>
            <a:off x="4838625" y="317500"/>
            <a:ext cx="10965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52">
            <a:hlinkClick action="ppaction://hlinksldjump" r:id="rId20"/>
          </p:cNvPr>
          <p:cNvSpPr/>
          <p:nvPr/>
        </p:nvSpPr>
        <p:spPr>
          <a:xfrm>
            <a:off x="249050" y="328800"/>
            <a:ext cx="11238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3" name="Shape 963"/>
        <p:cNvGrpSpPr/>
        <p:nvPr/>
      </p:nvGrpSpPr>
      <p:grpSpPr>
        <a:xfrm>
          <a:off x="0" y="0"/>
          <a:ext cx="0" cy="0"/>
          <a:chOff x="0" y="0"/>
          <a:chExt cx="0" cy="0"/>
        </a:xfrm>
      </p:grpSpPr>
      <p:pic>
        <p:nvPicPr>
          <p:cNvPr id="964" name="Google Shape;964;p53"/>
          <p:cNvPicPr preferRelativeResize="0"/>
          <p:nvPr/>
        </p:nvPicPr>
        <p:blipFill>
          <a:blip r:embed="rId3">
            <a:alphaModFix/>
          </a:blip>
          <a:stretch>
            <a:fillRect/>
          </a:stretch>
        </p:blipFill>
        <p:spPr>
          <a:xfrm>
            <a:off x="218625" y="168975"/>
            <a:ext cx="6877050" cy="733425"/>
          </a:xfrm>
          <a:prstGeom prst="rect">
            <a:avLst/>
          </a:prstGeom>
          <a:noFill/>
          <a:ln>
            <a:noFill/>
          </a:ln>
        </p:spPr>
      </p:pic>
      <p:sp>
        <p:nvSpPr>
          <p:cNvPr id="965" name="Google Shape;965;p53"/>
          <p:cNvSpPr txBox="1"/>
          <p:nvPr>
            <p:ph idx="1" type="body"/>
          </p:nvPr>
        </p:nvSpPr>
        <p:spPr>
          <a:xfrm>
            <a:off x="240050" y="870436"/>
            <a:ext cx="8694300" cy="2261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Neem je drinkfles.</a:t>
            </a:r>
            <a:endParaRPr/>
          </a:p>
          <a:p>
            <a:pPr indent="-342900" lvl="0" marL="457200" rtl="0" algn="l">
              <a:spcBef>
                <a:spcPts val="0"/>
              </a:spcBef>
              <a:spcAft>
                <a:spcPts val="0"/>
              </a:spcAft>
              <a:buSzPts val="1800"/>
              <a:buAutoNum type="arabicPeriod"/>
            </a:pPr>
            <a:r>
              <a:rPr lang="nl"/>
              <a:t>Hou de fles stevig vast en draai met je andere hand de dop eraf.</a:t>
            </a:r>
            <a:endParaRPr/>
          </a:p>
          <a:p>
            <a:pPr indent="-342900" lvl="0" marL="457200" rtl="0" algn="l">
              <a:spcBef>
                <a:spcPts val="0"/>
              </a:spcBef>
              <a:spcAft>
                <a:spcPts val="0"/>
              </a:spcAft>
              <a:buSzPts val="1800"/>
              <a:buAutoNum type="arabicPeriod"/>
            </a:pPr>
            <a:r>
              <a:rPr lang="nl"/>
              <a:t>Zit er nog water in je drinkfles? Giet dit dan eerst uit.</a:t>
            </a:r>
            <a:endParaRPr/>
          </a:p>
          <a:p>
            <a:pPr indent="-342900" lvl="0" marL="457200" rtl="0" algn="l">
              <a:spcBef>
                <a:spcPts val="0"/>
              </a:spcBef>
              <a:spcAft>
                <a:spcPts val="0"/>
              </a:spcAft>
              <a:buSzPts val="1800"/>
              <a:buAutoNum type="arabicPeriod"/>
            </a:pPr>
            <a:r>
              <a:rPr lang="nl"/>
              <a:t>Open de kraan met koud water en een zachte straal.</a:t>
            </a:r>
            <a:endParaRPr/>
          </a:p>
          <a:p>
            <a:pPr indent="-342900" lvl="0" marL="457200" rtl="0" algn="l">
              <a:spcBef>
                <a:spcPts val="0"/>
              </a:spcBef>
              <a:spcAft>
                <a:spcPts val="0"/>
              </a:spcAft>
              <a:buSzPts val="1800"/>
              <a:buAutoNum type="arabicPeriod"/>
            </a:pPr>
            <a:r>
              <a:rPr lang="nl"/>
              <a:t>Houd de drinkfles onder de kraan en vul ze tot ze bijna vol is.</a:t>
            </a:r>
            <a:endParaRPr/>
          </a:p>
          <a:p>
            <a:pPr indent="-342900" lvl="0" marL="457200" rtl="0" algn="l">
              <a:spcBef>
                <a:spcPts val="0"/>
              </a:spcBef>
              <a:spcAft>
                <a:spcPts val="0"/>
              </a:spcAft>
              <a:buSzPts val="1800"/>
              <a:buAutoNum type="arabicPeriod"/>
            </a:pPr>
            <a:r>
              <a:rPr lang="nl"/>
              <a:t>Draai de dop op de drinkfles.</a:t>
            </a:r>
            <a:endParaRPr/>
          </a:p>
          <a:p>
            <a:pPr indent="-342900" lvl="0" marL="457200" rtl="0" algn="l">
              <a:spcBef>
                <a:spcPts val="0"/>
              </a:spcBef>
              <a:spcAft>
                <a:spcPts val="0"/>
              </a:spcAft>
              <a:buSzPts val="1800"/>
              <a:buAutoNum type="arabicPeriod"/>
            </a:pPr>
            <a:r>
              <a:rPr lang="nl"/>
              <a:t>Droog de buitenkant van je drinkfles af indien ze  nat is.</a:t>
            </a:r>
            <a:endParaRPr/>
          </a:p>
        </p:txBody>
      </p:sp>
      <p:sp>
        <p:nvSpPr>
          <p:cNvPr id="966" name="Google Shape;966;p53">
            <a:hlinkClick action="ppaction://hlinksldjump" r:id="rId4"/>
          </p:cNvPr>
          <p:cNvSpPr/>
          <p:nvPr/>
        </p:nvSpPr>
        <p:spPr>
          <a:xfrm>
            <a:off x="15200" y="-75"/>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53"/>
          <p:cNvSpPr/>
          <p:nvPr/>
        </p:nvSpPr>
        <p:spPr>
          <a:xfrm>
            <a:off x="1357250" y="3245150"/>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3"/>
          <p:cNvSpPr/>
          <p:nvPr/>
        </p:nvSpPr>
        <p:spPr>
          <a:xfrm>
            <a:off x="1357250" y="4145750"/>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53"/>
          <p:cNvSpPr/>
          <p:nvPr/>
        </p:nvSpPr>
        <p:spPr>
          <a:xfrm>
            <a:off x="1357250" y="433625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53"/>
          <p:cNvSpPr/>
          <p:nvPr/>
        </p:nvSpPr>
        <p:spPr>
          <a:xfrm>
            <a:off x="4483250" y="433625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1" name="Google Shape;971;p53"/>
          <p:cNvPicPr preferRelativeResize="0"/>
          <p:nvPr/>
        </p:nvPicPr>
        <p:blipFill>
          <a:blip r:embed="rId5">
            <a:alphaModFix/>
          </a:blip>
          <a:stretch>
            <a:fillRect/>
          </a:stretch>
        </p:blipFill>
        <p:spPr>
          <a:xfrm>
            <a:off x="3581900" y="3150225"/>
            <a:ext cx="312400" cy="682150"/>
          </a:xfrm>
          <a:prstGeom prst="rect">
            <a:avLst/>
          </a:prstGeom>
          <a:noFill/>
          <a:ln>
            <a:noFill/>
          </a:ln>
        </p:spPr>
      </p:pic>
      <p:sp>
        <p:nvSpPr>
          <p:cNvPr id="972" name="Google Shape;972;p53">
            <a:hlinkClick action="ppaction://hlinksldjump" r:id="rId6"/>
          </p:cNvPr>
          <p:cNvSpPr/>
          <p:nvPr/>
        </p:nvSpPr>
        <p:spPr>
          <a:xfrm>
            <a:off x="1296850" y="332325"/>
            <a:ext cx="14409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53">
            <a:hlinkClick action="ppaction://hlinksldjump" r:id="rId7"/>
          </p:cNvPr>
          <p:cNvSpPr/>
          <p:nvPr/>
        </p:nvSpPr>
        <p:spPr>
          <a:xfrm>
            <a:off x="2694375" y="317900"/>
            <a:ext cx="11217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53">
            <a:hlinkClick action="ppaction://hlinksldjump" r:id="rId8"/>
          </p:cNvPr>
          <p:cNvSpPr/>
          <p:nvPr/>
        </p:nvSpPr>
        <p:spPr>
          <a:xfrm>
            <a:off x="3746125" y="3251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53">
            <a:hlinkClick action="ppaction://hlinksldjump" r:id="rId9"/>
          </p:cNvPr>
          <p:cNvSpPr/>
          <p:nvPr/>
        </p:nvSpPr>
        <p:spPr>
          <a:xfrm>
            <a:off x="4855525" y="332325"/>
            <a:ext cx="11217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53">
            <a:hlinkClick action="ppaction://hlinksldjump" r:id="rId10"/>
          </p:cNvPr>
          <p:cNvSpPr/>
          <p:nvPr/>
        </p:nvSpPr>
        <p:spPr>
          <a:xfrm>
            <a:off x="5907275" y="317900"/>
            <a:ext cx="11238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53">
            <a:hlinkClick action="ppaction://hlinksldjump" r:id="rId11"/>
          </p:cNvPr>
          <p:cNvSpPr/>
          <p:nvPr/>
        </p:nvSpPr>
        <p:spPr>
          <a:xfrm>
            <a:off x="218625" y="350350"/>
            <a:ext cx="11940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8" name="Google Shape;978;p53">
            <a:hlinkClick action="ppaction://hlinksldjump" r:id="rId12"/>
          </p:cNvPr>
          <p:cNvPicPr preferRelativeResize="0"/>
          <p:nvPr/>
        </p:nvPicPr>
        <p:blipFill>
          <a:blip r:embed="rId13">
            <a:alphaModFix/>
          </a:blip>
          <a:stretch>
            <a:fillRect/>
          </a:stretch>
        </p:blipFill>
        <p:spPr>
          <a:xfrm>
            <a:off x="8307920" y="4458151"/>
            <a:ext cx="724800" cy="614599"/>
          </a:xfrm>
          <a:prstGeom prst="rect">
            <a:avLst/>
          </a:prstGeom>
          <a:noFill/>
          <a:ln>
            <a:noFill/>
          </a:ln>
        </p:spPr>
      </p:pic>
      <p:sp>
        <p:nvSpPr>
          <p:cNvPr id="979" name="Google Shape;979;p53">
            <a:hlinkClick action="ppaction://hlinksldjump" r:id="rId14"/>
          </p:cNvPr>
          <p:cNvSpPr/>
          <p:nvPr/>
        </p:nvSpPr>
        <p:spPr>
          <a:xfrm>
            <a:off x="1322975" y="306200"/>
            <a:ext cx="14409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53">
            <a:hlinkClick action="ppaction://hlinksldjump" r:id="rId15"/>
          </p:cNvPr>
          <p:cNvSpPr/>
          <p:nvPr/>
        </p:nvSpPr>
        <p:spPr>
          <a:xfrm>
            <a:off x="2724700" y="328800"/>
            <a:ext cx="11217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53">
            <a:hlinkClick action="ppaction://hlinksldjump" r:id="rId16"/>
          </p:cNvPr>
          <p:cNvSpPr/>
          <p:nvPr/>
        </p:nvSpPr>
        <p:spPr>
          <a:xfrm>
            <a:off x="3776025" y="328800"/>
            <a:ext cx="1096500" cy="418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53">
            <a:hlinkClick action="ppaction://hlinksldjump" r:id="rId17"/>
          </p:cNvPr>
          <p:cNvSpPr/>
          <p:nvPr/>
        </p:nvSpPr>
        <p:spPr>
          <a:xfrm>
            <a:off x="249050" y="328800"/>
            <a:ext cx="11238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6" name="Shape 986"/>
        <p:cNvGrpSpPr/>
        <p:nvPr/>
      </p:nvGrpSpPr>
      <p:grpSpPr>
        <a:xfrm>
          <a:off x="0" y="0"/>
          <a:ext cx="0" cy="0"/>
          <a:chOff x="0" y="0"/>
          <a:chExt cx="0" cy="0"/>
        </a:xfrm>
      </p:grpSpPr>
      <p:pic>
        <p:nvPicPr>
          <p:cNvPr id="987" name="Google Shape;987;p54"/>
          <p:cNvPicPr preferRelativeResize="0"/>
          <p:nvPr/>
        </p:nvPicPr>
        <p:blipFill>
          <a:blip r:embed="rId3">
            <a:alphaModFix/>
          </a:blip>
          <a:stretch>
            <a:fillRect/>
          </a:stretch>
        </p:blipFill>
        <p:spPr>
          <a:xfrm>
            <a:off x="154025" y="166925"/>
            <a:ext cx="6877050" cy="733425"/>
          </a:xfrm>
          <a:prstGeom prst="rect">
            <a:avLst/>
          </a:prstGeom>
          <a:noFill/>
          <a:ln>
            <a:noFill/>
          </a:ln>
        </p:spPr>
      </p:pic>
      <p:sp>
        <p:nvSpPr>
          <p:cNvPr id="988" name="Google Shape;988;p54"/>
          <p:cNvSpPr txBox="1"/>
          <p:nvPr>
            <p:ph idx="1" type="body"/>
          </p:nvPr>
        </p:nvSpPr>
        <p:spPr>
          <a:xfrm>
            <a:off x="358000" y="842700"/>
            <a:ext cx="8158200" cy="3943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Help mama/papa/broer/zus.</a:t>
            </a:r>
            <a:endParaRPr/>
          </a:p>
          <a:p>
            <a:pPr indent="-342900" lvl="0" marL="457200" rtl="0" algn="l">
              <a:spcBef>
                <a:spcPts val="0"/>
              </a:spcBef>
              <a:spcAft>
                <a:spcPts val="0"/>
              </a:spcAft>
              <a:buSzPts val="1800"/>
              <a:buAutoNum type="arabicPeriod"/>
            </a:pPr>
            <a:r>
              <a:rPr lang="nl"/>
              <a:t>Ruim alle borden af.</a:t>
            </a:r>
            <a:br>
              <a:rPr lang="nl"/>
            </a:br>
            <a:r>
              <a:rPr lang="nl"/>
              <a:t>Zet de borden in de vaatwasmachine of in de gootsteen.</a:t>
            </a:r>
            <a:endParaRPr/>
          </a:p>
          <a:p>
            <a:pPr indent="-342900" lvl="0" marL="457200" rtl="0" algn="l">
              <a:spcBef>
                <a:spcPts val="0"/>
              </a:spcBef>
              <a:spcAft>
                <a:spcPts val="0"/>
              </a:spcAft>
              <a:buSzPts val="1800"/>
              <a:buAutoNum type="arabicPeriod"/>
            </a:pPr>
            <a:r>
              <a:rPr lang="nl"/>
              <a:t>Ruim het bestek af.</a:t>
            </a:r>
            <a:br>
              <a:rPr lang="nl"/>
            </a:br>
            <a:r>
              <a:rPr lang="nl"/>
              <a:t>Plaats het bestek in de vaatwasmachine of in de gootsteen.</a:t>
            </a:r>
            <a:endParaRPr/>
          </a:p>
          <a:p>
            <a:pPr indent="-342900" lvl="0" marL="457200" rtl="0" algn="l">
              <a:spcBef>
                <a:spcPts val="0"/>
              </a:spcBef>
              <a:spcAft>
                <a:spcPts val="0"/>
              </a:spcAft>
              <a:buSzPts val="1800"/>
              <a:buAutoNum type="arabicPeriod"/>
            </a:pPr>
            <a:r>
              <a:rPr lang="nl"/>
              <a:t>Leg het beleg weer in de koelkast.</a:t>
            </a:r>
            <a:endParaRPr/>
          </a:p>
          <a:p>
            <a:pPr indent="-342900" lvl="0" marL="457200" rtl="0" algn="l">
              <a:spcBef>
                <a:spcPts val="0"/>
              </a:spcBef>
              <a:spcAft>
                <a:spcPts val="0"/>
              </a:spcAft>
              <a:buSzPts val="1800"/>
              <a:buAutoNum type="arabicPeriod"/>
            </a:pPr>
            <a:r>
              <a:rPr lang="nl"/>
              <a:t>Zet de drank terug in de koelkast</a:t>
            </a:r>
            <a:br>
              <a:rPr lang="nl"/>
            </a:br>
            <a:r>
              <a:rPr lang="nl"/>
              <a:t>of de kan water op het aanrecht</a:t>
            </a:r>
            <a:r>
              <a:rPr lang="nl"/>
              <a:t>.</a:t>
            </a:r>
            <a:endParaRPr/>
          </a:p>
          <a:p>
            <a:pPr indent="-342900" lvl="0" marL="457200" rtl="0" algn="l">
              <a:spcBef>
                <a:spcPts val="0"/>
              </a:spcBef>
              <a:spcAft>
                <a:spcPts val="0"/>
              </a:spcAft>
              <a:buSzPts val="1800"/>
              <a:buAutoNum type="arabicPeriod"/>
            </a:pPr>
            <a:r>
              <a:rPr lang="nl"/>
              <a:t>Kuis de tafel af.</a:t>
            </a:r>
            <a:endParaRPr/>
          </a:p>
          <a:p>
            <a:pPr indent="-317500" lvl="1" marL="914400" rtl="0" algn="l">
              <a:spcBef>
                <a:spcPts val="0"/>
              </a:spcBef>
              <a:spcAft>
                <a:spcPts val="0"/>
              </a:spcAft>
              <a:buSzPts val="1400"/>
              <a:buAutoNum type="alphaLcPeriod"/>
            </a:pPr>
            <a:r>
              <a:rPr lang="nl" sz="1400"/>
              <a:t>Houd een vod onder de kraan.</a:t>
            </a:r>
            <a:endParaRPr/>
          </a:p>
          <a:p>
            <a:pPr indent="-317500" lvl="1" marL="914400" rtl="0" algn="l">
              <a:spcBef>
                <a:spcPts val="0"/>
              </a:spcBef>
              <a:spcAft>
                <a:spcPts val="0"/>
              </a:spcAft>
              <a:buSzPts val="1400"/>
              <a:buAutoNum type="alphaLcPeriod"/>
            </a:pPr>
            <a:r>
              <a:rPr lang="nl" sz="1400"/>
              <a:t>Wring de vod uit zodat ze niet drupt.</a:t>
            </a:r>
            <a:endParaRPr sz="1400"/>
          </a:p>
          <a:p>
            <a:pPr indent="-317500" lvl="1" marL="914400" rtl="0" algn="l">
              <a:spcBef>
                <a:spcPts val="0"/>
              </a:spcBef>
              <a:spcAft>
                <a:spcPts val="0"/>
              </a:spcAft>
              <a:buSzPts val="1400"/>
              <a:buAutoNum type="alphaLcPeriod"/>
            </a:pPr>
            <a:r>
              <a:rPr lang="nl"/>
              <a:t>Veeg </a:t>
            </a:r>
            <a:r>
              <a:rPr lang="nl" sz="1400"/>
              <a:t>de tafel af en vang de kruimels op </a:t>
            </a:r>
            <a:r>
              <a:rPr lang="nl"/>
              <a:t>in </a:t>
            </a:r>
            <a:br>
              <a:rPr lang="nl"/>
            </a:br>
            <a:r>
              <a:rPr lang="nl"/>
              <a:t>een bakje/hand.</a:t>
            </a:r>
            <a:endParaRPr/>
          </a:p>
          <a:p>
            <a:pPr indent="-317500" lvl="1" marL="914400" rtl="0" algn="l">
              <a:spcBef>
                <a:spcPts val="0"/>
              </a:spcBef>
              <a:spcAft>
                <a:spcPts val="0"/>
              </a:spcAft>
              <a:buSzPts val="1400"/>
              <a:buAutoNum type="alphaLcPeriod"/>
            </a:pPr>
            <a:r>
              <a:rPr lang="nl"/>
              <a:t>Gooi de kruimels in de vuilbak en spoel de vod uit</a:t>
            </a:r>
            <a:r>
              <a:rPr lang="nl"/>
              <a:t>.</a:t>
            </a:r>
            <a:endParaRPr/>
          </a:p>
        </p:txBody>
      </p:sp>
      <p:sp>
        <p:nvSpPr>
          <p:cNvPr id="989" name="Google Shape;989;p54">
            <a:hlinkClick action="ppaction://hlinksldjump" r:id="rId4"/>
          </p:cNvPr>
          <p:cNvSpPr/>
          <p:nvPr/>
        </p:nvSpPr>
        <p:spPr>
          <a:xfrm>
            <a:off x="-75" y="-5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4"/>
          <p:cNvSpPr/>
          <p:nvPr/>
        </p:nvSpPr>
        <p:spPr>
          <a:xfrm>
            <a:off x="5619525" y="2571750"/>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54"/>
          <p:cNvSpPr/>
          <p:nvPr/>
        </p:nvSpPr>
        <p:spPr>
          <a:xfrm>
            <a:off x="5619525" y="3472350"/>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4"/>
          <p:cNvSpPr/>
          <p:nvPr/>
        </p:nvSpPr>
        <p:spPr>
          <a:xfrm>
            <a:off x="5619525" y="366285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54"/>
          <p:cNvSpPr/>
          <p:nvPr/>
        </p:nvSpPr>
        <p:spPr>
          <a:xfrm>
            <a:off x="8745525" y="366285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54"/>
          <p:cNvSpPr/>
          <p:nvPr/>
        </p:nvSpPr>
        <p:spPr>
          <a:xfrm>
            <a:off x="5983200" y="3160650"/>
            <a:ext cx="540000" cy="311700"/>
          </a:xfrm>
          <a:prstGeom prst="parallelogram">
            <a:avLst>
              <a:gd fmla="val 25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54"/>
          <p:cNvSpPr/>
          <p:nvPr/>
        </p:nvSpPr>
        <p:spPr>
          <a:xfrm>
            <a:off x="5983200" y="3472350"/>
            <a:ext cx="464400" cy="3117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4">
            <a:hlinkClick action="ppaction://hlinksldjump" r:id="rId5"/>
          </p:cNvPr>
          <p:cNvSpPr/>
          <p:nvPr/>
        </p:nvSpPr>
        <p:spPr>
          <a:xfrm>
            <a:off x="1296850" y="332325"/>
            <a:ext cx="14409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4">
            <a:hlinkClick action="ppaction://hlinksldjump" r:id="rId6"/>
          </p:cNvPr>
          <p:cNvSpPr/>
          <p:nvPr/>
        </p:nvSpPr>
        <p:spPr>
          <a:xfrm>
            <a:off x="2694375" y="317900"/>
            <a:ext cx="11217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54">
            <a:hlinkClick action="ppaction://hlinksldjump" r:id="rId7"/>
          </p:cNvPr>
          <p:cNvSpPr/>
          <p:nvPr/>
        </p:nvSpPr>
        <p:spPr>
          <a:xfrm>
            <a:off x="3746125" y="3251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54">
            <a:hlinkClick action="ppaction://hlinksldjump" r:id="rId8"/>
          </p:cNvPr>
          <p:cNvSpPr/>
          <p:nvPr/>
        </p:nvSpPr>
        <p:spPr>
          <a:xfrm>
            <a:off x="4855525" y="332325"/>
            <a:ext cx="11217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54">
            <a:hlinkClick action="ppaction://hlinksldjump" r:id="rId9"/>
          </p:cNvPr>
          <p:cNvSpPr/>
          <p:nvPr/>
        </p:nvSpPr>
        <p:spPr>
          <a:xfrm>
            <a:off x="5907275" y="317900"/>
            <a:ext cx="11238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54">
            <a:hlinkClick action="ppaction://hlinksldjump" r:id="rId10"/>
          </p:cNvPr>
          <p:cNvSpPr/>
          <p:nvPr/>
        </p:nvSpPr>
        <p:spPr>
          <a:xfrm>
            <a:off x="218625" y="350350"/>
            <a:ext cx="11940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2" name="Google Shape;1002;p54">
            <a:hlinkClick action="ppaction://hlinksldjump" r:id="rId11"/>
          </p:cNvPr>
          <p:cNvPicPr preferRelativeResize="0"/>
          <p:nvPr/>
        </p:nvPicPr>
        <p:blipFill>
          <a:blip r:embed="rId12">
            <a:alphaModFix/>
          </a:blip>
          <a:stretch>
            <a:fillRect/>
          </a:stretch>
        </p:blipFill>
        <p:spPr>
          <a:xfrm>
            <a:off x="8304820" y="4467326"/>
            <a:ext cx="724800" cy="614599"/>
          </a:xfrm>
          <a:prstGeom prst="rect">
            <a:avLst/>
          </a:prstGeom>
          <a:noFill/>
          <a:ln>
            <a:noFill/>
          </a:ln>
        </p:spPr>
      </p:pic>
      <p:sp>
        <p:nvSpPr>
          <p:cNvPr id="1003" name="Google Shape;1003;p54">
            <a:hlinkClick action="ppaction://hlinksldjump" r:id="rId13"/>
          </p:cNvPr>
          <p:cNvSpPr/>
          <p:nvPr/>
        </p:nvSpPr>
        <p:spPr>
          <a:xfrm>
            <a:off x="1322975" y="306200"/>
            <a:ext cx="14409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54">
            <a:hlinkClick action="ppaction://hlinksldjump" r:id="rId14"/>
          </p:cNvPr>
          <p:cNvSpPr/>
          <p:nvPr/>
        </p:nvSpPr>
        <p:spPr>
          <a:xfrm>
            <a:off x="2724700" y="328800"/>
            <a:ext cx="11217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54">
            <a:hlinkClick action="ppaction://hlinksldjump" r:id="rId15"/>
          </p:cNvPr>
          <p:cNvSpPr/>
          <p:nvPr/>
        </p:nvSpPr>
        <p:spPr>
          <a:xfrm>
            <a:off x="3776025" y="328800"/>
            <a:ext cx="1096500" cy="418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54">
            <a:hlinkClick action="ppaction://hlinksldjump" r:id="rId16"/>
          </p:cNvPr>
          <p:cNvSpPr/>
          <p:nvPr/>
        </p:nvSpPr>
        <p:spPr>
          <a:xfrm>
            <a:off x="4838625" y="317500"/>
            <a:ext cx="10965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54">
            <a:hlinkClick action="ppaction://hlinksldjump" r:id="rId17"/>
          </p:cNvPr>
          <p:cNvSpPr/>
          <p:nvPr/>
        </p:nvSpPr>
        <p:spPr>
          <a:xfrm>
            <a:off x="249050" y="328800"/>
            <a:ext cx="11238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1" name="Shape 1011"/>
        <p:cNvGrpSpPr/>
        <p:nvPr/>
      </p:nvGrpSpPr>
      <p:grpSpPr>
        <a:xfrm>
          <a:off x="0" y="0"/>
          <a:ext cx="0" cy="0"/>
          <a:chOff x="0" y="0"/>
          <a:chExt cx="0" cy="0"/>
        </a:xfrm>
      </p:grpSpPr>
      <p:pic>
        <p:nvPicPr>
          <p:cNvPr id="1012" name="Google Shape;1012;p55"/>
          <p:cNvPicPr preferRelativeResize="0"/>
          <p:nvPr/>
        </p:nvPicPr>
        <p:blipFill>
          <a:blip r:embed="rId3">
            <a:alphaModFix/>
          </a:blip>
          <a:stretch>
            <a:fillRect/>
          </a:stretch>
        </p:blipFill>
        <p:spPr>
          <a:xfrm>
            <a:off x="206575" y="167325"/>
            <a:ext cx="6877050" cy="733425"/>
          </a:xfrm>
          <a:prstGeom prst="rect">
            <a:avLst/>
          </a:prstGeom>
          <a:noFill/>
          <a:ln>
            <a:noFill/>
          </a:ln>
        </p:spPr>
      </p:pic>
      <p:sp>
        <p:nvSpPr>
          <p:cNvPr id="1013" name="Google Shape;1013;p55"/>
          <p:cNvSpPr txBox="1"/>
          <p:nvPr>
            <p:ph idx="1" type="body"/>
          </p:nvPr>
        </p:nvSpPr>
        <p:spPr>
          <a:xfrm>
            <a:off x="181200" y="768025"/>
            <a:ext cx="7844100" cy="156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42900" lvl="0" marL="457200" rtl="0" algn="l">
              <a:spcBef>
                <a:spcPts val="1600"/>
              </a:spcBef>
              <a:spcAft>
                <a:spcPts val="0"/>
              </a:spcAft>
              <a:buSzPts val="1800"/>
              <a:buAutoNum type="arabicPeriod"/>
            </a:pPr>
            <a:r>
              <a:rPr lang="nl"/>
              <a:t>Giet de kom halfvol met cornflakes.</a:t>
            </a:r>
            <a:endParaRPr/>
          </a:p>
          <a:p>
            <a:pPr indent="-342900" lvl="0" marL="457200" rtl="0" algn="l">
              <a:spcBef>
                <a:spcPts val="0"/>
              </a:spcBef>
              <a:spcAft>
                <a:spcPts val="0"/>
              </a:spcAft>
              <a:buSzPts val="1800"/>
              <a:buAutoNum type="arabicPeriod"/>
            </a:pPr>
            <a:r>
              <a:rPr lang="nl"/>
              <a:t>Open het karton melk.</a:t>
            </a:r>
            <a:endParaRPr/>
          </a:p>
          <a:p>
            <a:pPr indent="-342900" lvl="0" marL="457200" rtl="0" algn="l">
              <a:spcBef>
                <a:spcPts val="0"/>
              </a:spcBef>
              <a:spcAft>
                <a:spcPts val="0"/>
              </a:spcAft>
              <a:buSzPts val="1800"/>
              <a:buAutoNum type="arabicPeriod"/>
            </a:pPr>
            <a:r>
              <a:rPr lang="nl"/>
              <a:t>Giet de melk langzaam in de kom tot de cornflakes bijna onder staat. </a:t>
            </a:r>
            <a:endParaRPr/>
          </a:p>
          <a:p>
            <a:pPr indent="-317500" lvl="1" marL="914400" rtl="0" algn="l">
              <a:spcBef>
                <a:spcPts val="0"/>
              </a:spcBef>
              <a:spcAft>
                <a:spcPts val="0"/>
              </a:spcAft>
              <a:buSzPts val="1400"/>
              <a:buAutoNum type="alphaLcPeriod"/>
            </a:pPr>
            <a:r>
              <a:rPr lang="nl"/>
              <a:t>Vraag hulp bij het inschenken als je je onzeker voelt.</a:t>
            </a:r>
            <a:endParaRPr/>
          </a:p>
          <a:p>
            <a:pPr indent="-342900" lvl="0" marL="457200" rtl="0" algn="l">
              <a:spcBef>
                <a:spcPts val="0"/>
              </a:spcBef>
              <a:spcAft>
                <a:spcPts val="0"/>
              </a:spcAft>
              <a:buSzPts val="1800"/>
              <a:buAutoNum type="arabicPeriod"/>
            </a:pPr>
            <a:r>
              <a:rPr lang="nl"/>
              <a:t>Sluit het karton melk.</a:t>
            </a:r>
            <a:endParaRPr/>
          </a:p>
        </p:txBody>
      </p:sp>
      <p:sp>
        <p:nvSpPr>
          <p:cNvPr id="1014" name="Google Shape;1014;p55">
            <a:hlinkClick action="ppaction://hlinksldjump" r:id="rId4"/>
          </p:cNvPr>
          <p:cNvSpPr/>
          <p:nvPr/>
        </p:nvSpPr>
        <p:spPr>
          <a:xfrm>
            <a:off x="0"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55"/>
          <p:cNvSpPr/>
          <p:nvPr/>
        </p:nvSpPr>
        <p:spPr>
          <a:xfrm>
            <a:off x="2824300" y="2930759"/>
            <a:ext cx="3752700" cy="9990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55"/>
          <p:cNvSpPr/>
          <p:nvPr/>
        </p:nvSpPr>
        <p:spPr>
          <a:xfrm>
            <a:off x="2824300" y="3929516"/>
            <a:ext cx="3752700" cy="2112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55"/>
          <p:cNvSpPr/>
          <p:nvPr/>
        </p:nvSpPr>
        <p:spPr>
          <a:xfrm flipH="1">
            <a:off x="6036520" y="3418604"/>
            <a:ext cx="19800" cy="42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55"/>
          <p:cNvSpPr/>
          <p:nvPr/>
        </p:nvSpPr>
        <p:spPr>
          <a:xfrm>
            <a:off x="2824300" y="4140779"/>
            <a:ext cx="234000" cy="8169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55"/>
          <p:cNvSpPr/>
          <p:nvPr/>
        </p:nvSpPr>
        <p:spPr>
          <a:xfrm>
            <a:off x="6342865" y="4140779"/>
            <a:ext cx="234000" cy="8169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55"/>
          <p:cNvSpPr/>
          <p:nvPr/>
        </p:nvSpPr>
        <p:spPr>
          <a:xfrm>
            <a:off x="4980912" y="3360604"/>
            <a:ext cx="919200" cy="552600"/>
          </a:xfrm>
          <a:prstGeom prst="roundRect">
            <a:avLst>
              <a:gd fmla="val 16667" name="adj"/>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55"/>
          <p:cNvSpPr/>
          <p:nvPr/>
        </p:nvSpPr>
        <p:spPr>
          <a:xfrm>
            <a:off x="5102897" y="3390547"/>
            <a:ext cx="729300" cy="5091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55"/>
          <p:cNvSpPr/>
          <p:nvPr/>
        </p:nvSpPr>
        <p:spPr>
          <a:xfrm>
            <a:off x="5018802" y="2957375"/>
            <a:ext cx="613800" cy="4032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55"/>
          <p:cNvSpPr/>
          <p:nvPr/>
        </p:nvSpPr>
        <p:spPr>
          <a:xfrm>
            <a:off x="3514478" y="3390547"/>
            <a:ext cx="729300" cy="5091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55"/>
          <p:cNvSpPr/>
          <p:nvPr/>
        </p:nvSpPr>
        <p:spPr>
          <a:xfrm>
            <a:off x="3743562" y="2930759"/>
            <a:ext cx="613800" cy="4032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5" name="Google Shape;1025;p55"/>
          <p:cNvPicPr preferRelativeResize="0"/>
          <p:nvPr/>
        </p:nvPicPr>
        <p:blipFill>
          <a:blip r:embed="rId5">
            <a:alphaModFix/>
          </a:blip>
          <a:stretch>
            <a:fillRect/>
          </a:stretch>
        </p:blipFill>
        <p:spPr>
          <a:xfrm rot="3406359">
            <a:off x="3734795" y="3438084"/>
            <a:ext cx="288721" cy="387325"/>
          </a:xfrm>
          <a:prstGeom prst="rect">
            <a:avLst/>
          </a:prstGeom>
          <a:noFill/>
          <a:ln>
            <a:noFill/>
          </a:ln>
        </p:spPr>
      </p:pic>
      <p:pic>
        <p:nvPicPr>
          <p:cNvPr id="1026" name="Google Shape;1026;p55"/>
          <p:cNvPicPr preferRelativeResize="0"/>
          <p:nvPr/>
        </p:nvPicPr>
        <p:blipFill>
          <a:blip r:embed="rId5">
            <a:alphaModFix/>
          </a:blip>
          <a:stretch>
            <a:fillRect/>
          </a:stretch>
        </p:blipFill>
        <p:spPr>
          <a:xfrm rot="3406365">
            <a:off x="3926203" y="2958883"/>
            <a:ext cx="248620" cy="346974"/>
          </a:xfrm>
          <a:prstGeom prst="rect">
            <a:avLst/>
          </a:prstGeom>
          <a:noFill/>
          <a:ln>
            <a:noFill/>
          </a:ln>
        </p:spPr>
      </p:pic>
      <p:pic>
        <p:nvPicPr>
          <p:cNvPr id="1027" name="Google Shape;1027;p55"/>
          <p:cNvPicPr preferRelativeResize="0"/>
          <p:nvPr/>
        </p:nvPicPr>
        <p:blipFill>
          <a:blip r:embed="rId5">
            <a:alphaModFix/>
          </a:blip>
          <a:stretch>
            <a:fillRect/>
          </a:stretch>
        </p:blipFill>
        <p:spPr>
          <a:xfrm rot="3406365">
            <a:off x="5201444" y="2990031"/>
            <a:ext cx="248620" cy="346974"/>
          </a:xfrm>
          <a:prstGeom prst="rect">
            <a:avLst/>
          </a:prstGeom>
          <a:noFill/>
          <a:ln>
            <a:noFill/>
          </a:ln>
        </p:spPr>
      </p:pic>
      <p:sp>
        <p:nvSpPr>
          <p:cNvPr id="1028" name="Google Shape;1028;p55"/>
          <p:cNvSpPr/>
          <p:nvPr/>
        </p:nvSpPr>
        <p:spPr>
          <a:xfrm>
            <a:off x="4321350" y="3324479"/>
            <a:ext cx="19800" cy="509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55"/>
          <p:cNvSpPr/>
          <p:nvPr/>
        </p:nvSpPr>
        <p:spPr>
          <a:xfrm rot="5400000">
            <a:off x="4277369" y="3397755"/>
            <a:ext cx="192000" cy="648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55"/>
          <p:cNvSpPr/>
          <p:nvPr/>
        </p:nvSpPr>
        <p:spPr>
          <a:xfrm>
            <a:off x="3635196" y="2986458"/>
            <a:ext cx="19800" cy="38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55"/>
          <p:cNvSpPr/>
          <p:nvPr/>
        </p:nvSpPr>
        <p:spPr>
          <a:xfrm>
            <a:off x="4964619" y="3010080"/>
            <a:ext cx="19800" cy="42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55"/>
          <p:cNvSpPr/>
          <p:nvPr/>
        </p:nvSpPr>
        <p:spPr>
          <a:xfrm flipH="1" rot="-5400000">
            <a:off x="3528645" y="3252244"/>
            <a:ext cx="151500" cy="648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55"/>
          <p:cNvSpPr/>
          <p:nvPr/>
        </p:nvSpPr>
        <p:spPr>
          <a:xfrm flipH="1" rot="-5400000">
            <a:off x="4871350" y="3313128"/>
            <a:ext cx="151500" cy="648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55"/>
          <p:cNvSpPr/>
          <p:nvPr/>
        </p:nvSpPr>
        <p:spPr>
          <a:xfrm>
            <a:off x="5982538" y="3334155"/>
            <a:ext cx="123300" cy="19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55"/>
          <p:cNvSpPr/>
          <p:nvPr/>
        </p:nvSpPr>
        <p:spPr>
          <a:xfrm>
            <a:off x="5253162" y="3598482"/>
            <a:ext cx="428846" cy="151710"/>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55"/>
          <p:cNvSpPr/>
          <p:nvPr/>
        </p:nvSpPr>
        <p:spPr>
          <a:xfrm>
            <a:off x="5253162" y="3481207"/>
            <a:ext cx="429000" cy="211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7" name="Google Shape;1037;p55"/>
          <p:cNvPicPr preferRelativeResize="0"/>
          <p:nvPr/>
        </p:nvPicPr>
        <p:blipFill>
          <a:blip r:embed="rId6">
            <a:alphaModFix/>
          </a:blip>
          <a:stretch>
            <a:fillRect/>
          </a:stretch>
        </p:blipFill>
        <p:spPr>
          <a:xfrm>
            <a:off x="4454028" y="2909775"/>
            <a:ext cx="428846" cy="603598"/>
          </a:xfrm>
          <a:prstGeom prst="rect">
            <a:avLst/>
          </a:prstGeom>
          <a:noFill/>
          <a:ln>
            <a:noFill/>
          </a:ln>
        </p:spPr>
      </p:pic>
      <p:sp>
        <p:nvSpPr>
          <p:cNvPr id="1038" name="Google Shape;1038;p55">
            <a:hlinkClick/>
          </p:cNvPr>
          <p:cNvSpPr/>
          <p:nvPr/>
        </p:nvSpPr>
        <p:spPr>
          <a:xfrm>
            <a:off x="2708775" y="346725"/>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55">
            <a:hlinkClick action="ppaction://hlinksldjump" r:id="rId7"/>
          </p:cNvPr>
          <p:cNvSpPr/>
          <p:nvPr/>
        </p:nvSpPr>
        <p:spPr>
          <a:xfrm>
            <a:off x="3803775" y="346725"/>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55">
            <a:hlinkClick action="ppaction://hlinksldjump" r:id="rId8"/>
          </p:cNvPr>
          <p:cNvSpPr/>
          <p:nvPr/>
        </p:nvSpPr>
        <p:spPr>
          <a:xfrm>
            <a:off x="4898775" y="331400"/>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5">
            <a:hlinkClick action="ppaction://hlinksldjump" r:id="rId9"/>
          </p:cNvPr>
          <p:cNvSpPr/>
          <p:nvPr/>
        </p:nvSpPr>
        <p:spPr>
          <a:xfrm>
            <a:off x="5950400" y="295725"/>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55">
            <a:hlinkClick/>
          </p:cNvPr>
          <p:cNvSpPr/>
          <p:nvPr/>
        </p:nvSpPr>
        <p:spPr>
          <a:xfrm>
            <a:off x="247725" y="335800"/>
            <a:ext cx="11649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43" name="Google Shape;1043;p55">
            <a:hlinkClick action="ppaction://hlinksldjump" r:id="rId10"/>
          </p:cNvPr>
          <p:cNvPicPr preferRelativeResize="0"/>
          <p:nvPr/>
        </p:nvPicPr>
        <p:blipFill>
          <a:blip r:embed="rId11">
            <a:alphaModFix/>
          </a:blip>
          <a:stretch>
            <a:fillRect/>
          </a:stretch>
        </p:blipFill>
        <p:spPr>
          <a:xfrm>
            <a:off x="8311845" y="4434076"/>
            <a:ext cx="724800" cy="614599"/>
          </a:xfrm>
          <a:prstGeom prst="rect">
            <a:avLst/>
          </a:prstGeom>
          <a:noFill/>
          <a:ln>
            <a:noFill/>
          </a:ln>
        </p:spPr>
      </p:pic>
      <p:sp>
        <p:nvSpPr>
          <p:cNvPr id="1044" name="Google Shape;1044;p55">
            <a:hlinkClick action="ppaction://hlinksldjump" r:id="rId12"/>
          </p:cNvPr>
          <p:cNvSpPr/>
          <p:nvPr/>
        </p:nvSpPr>
        <p:spPr>
          <a:xfrm>
            <a:off x="2724700" y="328800"/>
            <a:ext cx="11217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5">
            <a:hlinkClick action="ppaction://hlinksldjump" r:id="rId13"/>
          </p:cNvPr>
          <p:cNvSpPr/>
          <p:nvPr/>
        </p:nvSpPr>
        <p:spPr>
          <a:xfrm>
            <a:off x="249050" y="328800"/>
            <a:ext cx="11238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9" name="Shape 1049"/>
        <p:cNvGrpSpPr/>
        <p:nvPr/>
      </p:nvGrpSpPr>
      <p:grpSpPr>
        <a:xfrm>
          <a:off x="0" y="0"/>
          <a:ext cx="0" cy="0"/>
          <a:chOff x="0" y="0"/>
          <a:chExt cx="0" cy="0"/>
        </a:xfrm>
      </p:grpSpPr>
      <p:pic>
        <p:nvPicPr>
          <p:cNvPr id="1050" name="Google Shape;1050;p56"/>
          <p:cNvPicPr preferRelativeResize="0"/>
          <p:nvPr/>
        </p:nvPicPr>
        <p:blipFill>
          <a:blip r:embed="rId3">
            <a:alphaModFix/>
          </a:blip>
          <a:stretch>
            <a:fillRect/>
          </a:stretch>
        </p:blipFill>
        <p:spPr>
          <a:xfrm>
            <a:off x="176850" y="166925"/>
            <a:ext cx="6877050" cy="733425"/>
          </a:xfrm>
          <a:prstGeom prst="rect">
            <a:avLst/>
          </a:prstGeom>
          <a:noFill/>
          <a:ln>
            <a:noFill/>
          </a:ln>
        </p:spPr>
      </p:pic>
      <p:sp>
        <p:nvSpPr>
          <p:cNvPr id="1051" name="Google Shape;1051;p56"/>
          <p:cNvSpPr txBox="1"/>
          <p:nvPr>
            <p:ph idx="1" type="body"/>
          </p:nvPr>
        </p:nvSpPr>
        <p:spPr>
          <a:xfrm>
            <a:off x="176850" y="911800"/>
            <a:ext cx="4395000" cy="3433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Haal de drank uit de koelkast of vul een kan voor de helft met water.</a:t>
            </a:r>
            <a:endParaRPr/>
          </a:p>
          <a:p>
            <a:pPr indent="-342900" lvl="0" marL="457200" rtl="0" algn="l">
              <a:spcBef>
                <a:spcPts val="0"/>
              </a:spcBef>
              <a:spcAft>
                <a:spcPts val="0"/>
              </a:spcAft>
              <a:buSzPts val="1800"/>
              <a:buAutoNum type="arabicPeriod"/>
            </a:pPr>
            <a:r>
              <a:rPr lang="nl"/>
              <a:t>Zet de drank op tafel.</a:t>
            </a:r>
            <a:endParaRPr/>
          </a:p>
          <a:p>
            <a:pPr indent="-342900" lvl="0" marL="457200" rtl="0" algn="l">
              <a:spcBef>
                <a:spcPts val="0"/>
              </a:spcBef>
              <a:spcAft>
                <a:spcPts val="0"/>
              </a:spcAft>
              <a:buSzPts val="1800"/>
              <a:buAutoNum type="arabicPeriod"/>
            </a:pPr>
            <a:r>
              <a:rPr lang="nl"/>
              <a:t>Zet je glas wat dichter bij jou.</a:t>
            </a:r>
            <a:endParaRPr/>
          </a:p>
          <a:p>
            <a:pPr indent="-342900" lvl="0" marL="457200" rtl="0" algn="l">
              <a:spcBef>
                <a:spcPts val="0"/>
              </a:spcBef>
              <a:spcAft>
                <a:spcPts val="0"/>
              </a:spcAft>
              <a:buSzPts val="1800"/>
              <a:buAutoNum type="arabicPeriod"/>
            </a:pPr>
            <a:r>
              <a:rPr lang="nl"/>
              <a:t>Houd met je ene hand je glas vast.</a:t>
            </a:r>
            <a:endParaRPr/>
          </a:p>
          <a:p>
            <a:pPr indent="-342900" lvl="0" marL="457200" rtl="0" algn="l">
              <a:spcBef>
                <a:spcPts val="0"/>
              </a:spcBef>
              <a:spcAft>
                <a:spcPts val="0"/>
              </a:spcAft>
              <a:buSzPts val="1800"/>
              <a:buAutoNum type="arabicPeriod"/>
            </a:pPr>
            <a:r>
              <a:rPr lang="nl"/>
              <a:t>Schenk de drank in met je andere hand.</a:t>
            </a:r>
            <a:endParaRPr/>
          </a:p>
          <a:p>
            <a:pPr indent="-342900" lvl="0" marL="457200" rtl="0" algn="l">
              <a:spcBef>
                <a:spcPts val="0"/>
              </a:spcBef>
              <a:spcAft>
                <a:spcPts val="0"/>
              </a:spcAft>
              <a:buSzPts val="1800"/>
              <a:buAutoNum type="arabicPeriod"/>
            </a:pPr>
            <a:r>
              <a:rPr lang="nl"/>
              <a:t>Plaats de drank weer in het midden van de tafel.</a:t>
            </a:r>
            <a:endParaRPr/>
          </a:p>
          <a:p>
            <a:pPr indent="-342900" lvl="0" marL="457200" rtl="0" algn="l">
              <a:spcBef>
                <a:spcPts val="0"/>
              </a:spcBef>
              <a:spcAft>
                <a:spcPts val="0"/>
              </a:spcAft>
              <a:buSzPts val="1800"/>
              <a:buAutoNum type="arabicPeriod"/>
            </a:pPr>
            <a:r>
              <a:rPr lang="nl"/>
              <a:t>Zet je glas ver genoeg van de rand van de tafel .</a:t>
            </a:r>
            <a:endParaRPr/>
          </a:p>
        </p:txBody>
      </p:sp>
      <p:sp>
        <p:nvSpPr>
          <p:cNvPr id="1052" name="Google Shape;1052;p56">
            <a:hlinkClick action="ppaction://hlinksldjump" r:id="rId4"/>
          </p:cNvPr>
          <p:cNvSpPr/>
          <p:nvPr/>
        </p:nvSpPr>
        <p:spPr>
          <a:xfrm>
            <a:off x="25" y="820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56"/>
          <p:cNvSpPr/>
          <p:nvPr/>
        </p:nvSpPr>
        <p:spPr>
          <a:xfrm>
            <a:off x="4869925" y="2295375"/>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56"/>
          <p:cNvSpPr/>
          <p:nvPr/>
        </p:nvSpPr>
        <p:spPr>
          <a:xfrm>
            <a:off x="4869925" y="3195975"/>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6"/>
          <p:cNvSpPr/>
          <p:nvPr/>
        </p:nvSpPr>
        <p:spPr>
          <a:xfrm>
            <a:off x="4869925" y="3386475"/>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56"/>
          <p:cNvSpPr/>
          <p:nvPr/>
        </p:nvSpPr>
        <p:spPr>
          <a:xfrm>
            <a:off x="7995925" y="3386475"/>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56"/>
          <p:cNvSpPr/>
          <p:nvPr/>
        </p:nvSpPr>
        <p:spPr>
          <a:xfrm rot="10800000">
            <a:off x="7534955" y="2601598"/>
            <a:ext cx="206400" cy="236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56"/>
          <p:cNvSpPr/>
          <p:nvPr/>
        </p:nvSpPr>
        <p:spPr>
          <a:xfrm rot="10800000">
            <a:off x="7553555" y="2662873"/>
            <a:ext cx="169200" cy="1656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56"/>
          <p:cNvSpPr/>
          <p:nvPr/>
        </p:nvSpPr>
        <p:spPr>
          <a:xfrm rot="10800000">
            <a:off x="6948930" y="2426773"/>
            <a:ext cx="206400" cy="236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56"/>
          <p:cNvSpPr/>
          <p:nvPr/>
        </p:nvSpPr>
        <p:spPr>
          <a:xfrm rot="10800000">
            <a:off x="6967530" y="2497273"/>
            <a:ext cx="169200" cy="1656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56"/>
          <p:cNvSpPr/>
          <p:nvPr/>
        </p:nvSpPr>
        <p:spPr>
          <a:xfrm rot="10800000">
            <a:off x="5457530" y="2426773"/>
            <a:ext cx="206400" cy="236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56"/>
          <p:cNvSpPr/>
          <p:nvPr/>
        </p:nvSpPr>
        <p:spPr>
          <a:xfrm rot="10800000">
            <a:off x="5476130" y="2497273"/>
            <a:ext cx="169200" cy="1656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56"/>
          <p:cNvSpPr/>
          <p:nvPr/>
        </p:nvSpPr>
        <p:spPr>
          <a:xfrm rot="10800000">
            <a:off x="5981105" y="2601598"/>
            <a:ext cx="206400" cy="236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56"/>
          <p:cNvSpPr/>
          <p:nvPr/>
        </p:nvSpPr>
        <p:spPr>
          <a:xfrm rot="10800000">
            <a:off x="5999705" y="2662873"/>
            <a:ext cx="169200" cy="1656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56"/>
          <p:cNvSpPr/>
          <p:nvPr/>
        </p:nvSpPr>
        <p:spPr>
          <a:xfrm flipH="1" rot="10800000">
            <a:off x="6231125" y="2295375"/>
            <a:ext cx="288000" cy="338100"/>
          </a:xfrm>
          <a:prstGeom prst="moon">
            <a:avLst>
              <a:gd fmla="val 33758"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6"/>
          <p:cNvSpPr/>
          <p:nvPr/>
        </p:nvSpPr>
        <p:spPr>
          <a:xfrm rot="10800000">
            <a:off x="6370775" y="2310300"/>
            <a:ext cx="393600" cy="518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6"/>
          <p:cNvSpPr/>
          <p:nvPr/>
        </p:nvSpPr>
        <p:spPr>
          <a:xfrm rot="10800000">
            <a:off x="6425263" y="2596500"/>
            <a:ext cx="285900" cy="246300"/>
          </a:xfrm>
          <a:prstGeom prst="trapezoid">
            <a:avLst>
              <a:gd fmla="val 25465"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6"/>
          <p:cNvSpPr/>
          <p:nvPr/>
        </p:nvSpPr>
        <p:spPr>
          <a:xfrm>
            <a:off x="6168900" y="1077125"/>
            <a:ext cx="2686200" cy="733500"/>
          </a:xfrm>
          <a:prstGeom prst="wedgeRoundRectCallout">
            <a:avLst>
              <a:gd fmla="val -34833" name="adj1"/>
              <a:gd fmla="val 110644"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een halfvolle kan water weegt minder en is makkelijker om uit te gieten.</a:t>
            </a:r>
            <a:endParaRPr i="1"/>
          </a:p>
        </p:txBody>
      </p:sp>
      <p:sp>
        <p:nvSpPr>
          <p:cNvPr id="1069" name="Google Shape;1069;p56">
            <a:hlinkClick action="ppaction://hlinksldjump" r:id="rId5"/>
          </p:cNvPr>
          <p:cNvSpPr/>
          <p:nvPr/>
        </p:nvSpPr>
        <p:spPr>
          <a:xfrm>
            <a:off x="1296850" y="332325"/>
            <a:ext cx="14409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6">
            <a:hlinkClick action="ppaction://hlinksldjump" r:id="rId6"/>
          </p:cNvPr>
          <p:cNvSpPr/>
          <p:nvPr/>
        </p:nvSpPr>
        <p:spPr>
          <a:xfrm>
            <a:off x="2694375" y="317900"/>
            <a:ext cx="11217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6">
            <a:hlinkClick action="ppaction://hlinksldjump" r:id="rId7"/>
          </p:cNvPr>
          <p:cNvSpPr/>
          <p:nvPr/>
        </p:nvSpPr>
        <p:spPr>
          <a:xfrm>
            <a:off x="3746125" y="3251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6">
            <a:hlinkClick action="ppaction://hlinksldjump" r:id="rId8"/>
          </p:cNvPr>
          <p:cNvSpPr/>
          <p:nvPr/>
        </p:nvSpPr>
        <p:spPr>
          <a:xfrm>
            <a:off x="5907275" y="317900"/>
            <a:ext cx="11238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6">
            <a:hlinkClick action="ppaction://hlinksldjump" r:id="rId9"/>
          </p:cNvPr>
          <p:cNvSpPr/>
          <p:nvPr/>
        </p:nvSpPr>
        <p:spPr>
          <a:xfrm>
            <a:off x="218625" y="350350"/>
            <a:ext cx="11940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4" name="Google Shape;1074;p56">
            <a:hlinkClick action="ppaction://hlinksldjump" r:id="rId10"/>
          </p:cNvPr>
          <p:cNvPicPr preferRelativeResize="0"/>
          <p:nvPr/>
        </p:nvPicPr>
        <p:blipFill>
          <a:blip r:embed="rId11">
            <a:alphaModFix/>
          </a:blip>
          <a:stretch>
            <a:fillRect/>
          </a:stretch>
        </p:blipFill>
        <p:spPr>
          <a:xfrm>
            <a:off x="8317120" y="4430601"/>
            <a:ext cx="724800" cy="614599"/>
          </a:xfrm>
          <a:prstGeom prst="rect">
            <a:avLst/>
          </a:prstGeom>
          <a:noFill/>
          <a:ln>
            <a:noFill/>
          </a:ln>
        </p:spPr>
      </p:pic>
      <p:sp>
        <p:nvSpPr>
          <p:cNvPr id="1075" name="Google Shape;1075;p56">
            <a:hlinkClick action="ppaction://hlinksldjump" r:id="rId12"/>
          </p:cNvPr>
          <p:cNvSpPr/>
          <p:nvPr/>
        </p:nvSpPr>
        <p:spPr>
          <a:xfrm>
            <a:off x="1322975" y="306200"/>
            <a:ext cx="14409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6">
            <a:hlinkClick action="ppaction://hlinksldjump" r:id="rId13"/>
          </p:cNvPr>
          <p:cNvSpPr/>
          <p:nvPr/>
        </p:nvSpPr>
        <p:spPr>
          <a:xfrm>
            <a:off x="3776025" y="328800"/>
            <a:ext cx="1096500" cy="418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56">
            <a:hlinkClick action="ppaction://hlinksldjump" r:id="rId14"/>
          </p:cNvPr>
          <p:cNvSpPr/>
          <p:nvPr/>
        </p:nvSpPr>
        <p:spPr>
          <a:xfrm>
            <a:off x="4838625" y="317500"/>
            <a:ext cx="10965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6">
            <a:hlinkClick action="ppaction://hlinksldjump" r:id="rId15"/>
          </p:cNvPr>
          <p:cNvSpPr/>
          <p:nvPr/>
        </p:nvSpPr>
        <p:spPr>
          <a:xfrm>
            <a:off x="249050" y="328800"/>
            <a:ext cx="11238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2" name="Shape 1082"/>
        <p:cNvGrpSpPr/>
        <p:nvPr/>
      </p:nvGrpSpPr>
      <p:grpSpPr>
        <a:xfrm>
          <a:off x="0" y="0"/>
          <a:ext cx="0" cy="0"/>
          <a:chOff x="0" y="0"/>
          <a:chExt cx="0" cy="0"/>
        </a:xfrm>
      </p:grpSpPr>
      <p:pic>
        <p:nvPicPr>
          <p:cNvPr id="1083" name="Google Shape;1083;p57"/>
          <p:cNvPicPr preferRelativeResize="0"/>
          <p:nvPr/>
        </p:nvPicPr>
        <p:blipFill>
          <a:blip r:embed="rId3">
            <a:alphaModFix/>
          </a:blip>
          <a:stretch>
            <a:fillRect/>
          </a:stretch>
        </p:blipFill>
        <p:spPr>
          <a:xfrm>
            <a:off x="185475" y="196213"/>
            <a:ext cx="6877050" cy="733425"/>
          </a:xfrm>
          <a:prstGeom prst="rect">
            <a:avLst/>
          </a:prstGeom>
          <a:noFill/>
          <a:ln>
            <a:noFill/>
          </a:ln>
        </p:spPr>
      </p:pic>
      <p:sp>
        <p:nvSpPr>
          <p:cNvPr id="1084" name="Google Shape;1084;p57"/>
          <p:cNvSpPr txBox="1"/>
          <p:nvPr>
            <p:ph idx="1" type="body"/>
          </p:nvPr>
        </p:nvSpPr>
        <p:spPr>
          <a:xfrm>
            <a:off x="185475" y="914650"/>
            <a:ext cx="8646900" cy="16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Overleg met mama/papa hoeveel boterhammen je moet smeren.</a:t>
            </a:r>
            <a:endParaRPr/>
          </a:p>
          <a:p>
            <a:pPr indent="-342900" lvl="0" marL="457200" rtl="0" algn="l">
              <a:spcBef>
                <a:spcPts val="1600"/>
              </a:spcBef>
              <a:spcAft>
                <a:spcPts val="0"/>
              </a:spcAft>
              <a:buSzPts val="1800"/>
              <a:buAutoNum type="arabicPeriod"/>
            </a:pPr>
            <a:r>
              <a:rPr lang="nl"/>
              <a:t>Neem dit aantal boterhammen uit de broodzak.</a:t>
            </a:r>
            <a:endParaRPr/>
          </a:p>
          <a:p>
            <a:pPr indent="-342900" lvl="0" marL="457200" rtl="0" algn="l">
              <a:spcBef>
                <a:spcPts val="0"/>
              </a:spcBef>
              <a:spcAft>
                <a:spcPts val="0"/>
              </a:spcAft>
              <a:buSzPts val="1800"/>
              <a:buAutoNum type="arabicPeriod"/>
            </a:pPr>
            <a:r>
              <a:rPr lang="nl"/>
              <a:t>Leg de gesmeerde boterhammen in jouw brooddoos.</a:t>
            </a:r>
            <a:endParaRPr/>
          </a:p>
          <a:p>
            <a:pPr indent="-342900" lvl="0" marL="457200" rtl="0" algn="l">
              <a:spcBef>
                <a:spcPts val="0"/>
              </a:spcBef>
              <a:spcAft>
                <a:spcPts val="0"/>
              </a:spcAft>
              <a:buSzPts val="1800"/>
              <a:buAutoNum type="arabicPeriod"/>
            </a:pPr>
            <a:r>
              <a:rPr lang="nl"/>
              <a:t>Optie: kies een koek/stuk fruit en </a:t>
            </a:r>
            <a:br>
              <a:rPr lang="nl"/>
            </a:br>
            <a:r>
              <a:rPr lang="nl"/>
              <a:t>steek dit ook in de brooddoos.</a:t>
            </a:r>
            <a:endParaRPr/>
          </a:p>
        </p:txBody>
      </p:sp>
      <p:sp>
        <p:nvSpPr>
          <p:cNvPr id="1085" name="Google Shape;1085;p57">
            <a:hlinkClick action="ppaction://hlinksldjump" r:id="rId4"/>
          </p:cNvPr>
          <p:cNvSpPr/>
          <p:nvPr/>
        </p:nvSpPr>
        <p:spPr>
          <a:xfrm>
            <a:off x="0" y="-5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7"/>
          <p:cNvSpPr/>
          <p:nvPr/>
        </p:nvSpPr>
        <p:spPr>
          <a:xfrm>
            <a:off x="4012175" y="3095000"/>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7"/>
          <p:cNvSpPr/>
          <p:nvPr/>
        </p:nvSpPr>
        <p:spPr>
          <a:xfrm>
            <a:off x="4012175" y="3995600"/>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7"/>
          <p:cNvSpPr/>
          <p:nvPr/>
        </p:nvSpPr>
        <p:spPr>
          <a:xfrm>
            <a:off x="4012175" y="418610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57"/>
          <p:cNvSpPr/>
          <p:nvPr/>
        </p:nvSpPr>
        <p:spPr>
          <a:xfrm>
            <a:off x="7138175" y="418610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57"/>
          <p:cNvSpPr/>
          <p:nvPr/>
        </p:nvSpPr>
        <p:spPr>
          <a:xfrm>
            <a:off x="6232900" y="3393750"/>
            <a:ext cx="749400" cy="546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1" name="Google Shape;1091;p57"/>
          <p:cNvPicPr preferRelativeResize="0"/>
          <p:nvPr/>
        </p:nvPicPr>
        <p:blipFill>
          <a:blip r:embed="rId5">
            <a:alphaModFix/>
          </a:blip>
          <a:stretch>
            <a:fillRect/>
          </a:stretch>
        </p:blipFill>
        <p:spPr>
          <a:xfrm rot="3429693">
            <a:off x="6440072" y="3450387"/>
            <a:ext cx="335053" cy="433029"/>
          </a:xfrm>
          <a:prstGeom prst="rect">
            <a:avLst/>
          </a:prstGeom>
          <a:noFill/>
          <a:ln>
            <a:noFill/>
          </a:ln>
        </p:spPr>
      </p:pic>
      <p:sp>
        <p:nvSpPr>
          <p:cNvPr id="1092" name="Google Shape;1092;p57"/>
          <p:cNvSpPr/>
          <p:nvPr/>
        </p:nvSpPr>
        <p:spPr>
          <a:xfrm>
            <a:off x="7018600" y="3450025"/>
            <a:ext cx="17400" cy="4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57"/>
          <p:cNvSpPr/>
          <p:nvPr/>
        </p:nvSpPr>
        <p:spPr>
          <a:xfrm rot="5400000">
            <a:off x="6978250" y="3516500"/>
            <a:ext cx="1731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4" name="Google Shape;1094;p57"/>
          <p:cNvPicPr preferRelativeResize="0"/>
          <p:nvPr/>
        </p:nvPicPr>
        <p:blipFill>
          <a:blip r:embed="rId6">
            <a:alphaModFix/>
          </a:blip>
          <a:stretch>
            <a:fillRect/>
          </a:stretch>
        </p:blipFill>
        <p:spPr>
          <a:xfrm>
            <a:off x="5602150" y="3172625"/>
            <a:ext cx="594451" cy="459000"/>
          </a:xfrm>
          <a:prstGeom prst="rect">
            <a:avLst/>
          </a:prstGeom>
          <a:noFill/>
          <a:ln>
            <a:noFill/>
          </a:ln>
        </p:spPr>
      </p:pic>
      <p:sp>
        <p:nvSpPr>
          <p:cNvPr id="1095" name="Google Shape;1095;p57"/>
          <p:cNvSpPr/>
          <p:nvPr/>
        </p:nvSpPr>
        <p:spPr>
          <a:xfrm>
            <a:off x="6575125" y="1895888"/>
            <a:ext cx="2170200" cy="968400"/>
          </a:xfrm>
          <a:prstGeom prst="wedgeRoundRectCallout">
            <a:avLst>
              <a:gd fmla="val -74645" name="adj1"/>
              <a:gd fmla="val 70636"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kies voor een grote brooddoos met makkelijk sluitsysteem.</a:t>
            </a:r>
            <a:endParaRPr i="1"/>
          </a:p>
        </p:txBody>
      </p:sp>
      <p:sp>
        <p:nvSpPr>
          <p:cNvPr id="1096" name="Google Shape;1096;p57">
            <a:hlinkClick action="ppaction://hlinksldjump" r:id="rId7"/>
          </p:cNvPr>
          <p:cNvSpPr/>
          <p:nvPr/>
        </p:nvSpPr>
        <p:spPr>
          <a:xfrm>
            <a:off x="1296850" y="332325"/>
            <a:ext cx="14409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7">
            <a:hlinkClick action="ppaction://hlinksldjump" r:id="rId8"/>
          </p:cNvPr>
          <p:cNvSpPr/>
          <p:nvPr/>
        </p:nvSpPr>
        <p:spPr>
          <a:xfrm>
            <a:off x="2694375" y="317900"/>
            <a:ext cx="11217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7">
            <a:hlinkClick action="ppaction://hlinksldjump" r:id="rId9"/>
          </p:cNvPr>
          <p:cNvSpPr/>
          <p:nvPr/>
        </p:nvSpPr>
        <p:spPr>
          <a:xfrm>
            <a:off x="3746125" y="3251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7">
            <a:hlinkClick action="ppaction://hlinksldjump" r:id="rId10"/>
          </p:cNvPr>
          <p:cNvSpPr/>
          <p:nvPr/>
        </p:nvSpPr>
        <p:spPr>
          <a:xfrm>
            <a:off x="4855525" y="332325"/>
            <a:ext cx="11217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7">
            <a:hlinkClick action="ppaction://hlinksldjump" r:id="rId11"/>
          </p:cNvPr>
          <p:cNvSpPr/>
          <p:nvPr/>
        </p:nvSpPr>
        <p:spPr>
          <a:xfrm>
            <a:off x="5907275" y="317900"/>
            <a:ext cx="11238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57">
            <a:hlinkClick action="ppaction://hlinksldjump" r:id="rId12"/>
          </p:cNvPr>
          <p:cNvSpPr/>
          <p:nvPr/>
        </p:nvSpPr>
        <p:spPr>
          <a:xfrm>
            <a:off x="185475" y="3030700"/>
            <a:ext cx="3087612" cy="1535976"/>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Tips nodig over hoe je best je boterham kan smeren? </a:t>
            </a:r>
            <a:r>
              <a:rPr b="1" lang="nl"/>
              <a:t>Klik</a:t>
            </a:r>
            <a:r>
              <a:rPr lang="nl"/>
              <a:t> </a:t>
            </a:r>
            <a:r>
              <a:rPr b="1" lang="nl"/>
              <a:t>HIER</a:t>
            </a:r>
            <a:r>
              <a:rPr lang="nl"/>
              <a:t>!</a:t>
            </a:r>
            <a:endParaRPr/>
          </a:p>
        </p:txBody>
      </p:sp>
      <p:sp>
        <p:nvSpPr>
          <p:cNvPr id="1102" name="Google Shape;1102;p57">
            <a:hlinkClick action="ppaction://hlinksldjump" r:id="rId13"/>
          </p:cNvPr>
          <p:cNvSpPr/>
          <p:nvPr/>
        </p:nvSpPr>
        <p:spPr>
          <a:xfrm>
            <a:off x="218625" y="350350"/>
            <a:ext cx="11940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3" name="Google Shape;1103;p57"/>
          <p:cNvPicPr preferRelativeResize="0"/>
          <p:nvPr/>
        </p:nvPicPr>
        <p:blipFill rotWithShape="1">
          <a:blip r:embed="rId14">
            <a:alphaModFix/>
          </a:blip>
          <a:srcRect b="18349" l="29534" r="22072" t="20952"/>
          <a:stretch/>
        </p:blipFill>
        <p:spPr>
          <a:xfrm rot="8601283">
            <a:off x="135273" y="2936911"/>
            <a:ext cx="474530" cy="454402"/>
          </a:xfrm>
          <a:prstGeom prst="rect">
            <a:avLst/>
          </a:prstGeom>
          <a:noFill/>
          <a:ln>
            <a:noFill/>
          </a:ln>
        </p:spPr>
      </p:pic>
      <p:pic>
        <p:nvPicPr>
          <p:cNvPr id="1104" name="Google Shape;1104;p57">
            <a:hlinkClick action="ppaction://hlinksldjump" r:id="rId15"/>
          </p:cNvPr>
          <p:cNvPicPr preferRelativeResize="0"/>
          <p:nvPr/>
        </p:nvPicPr>
        <p:blipFill>
          <a:blip r:embed="rId16">
            <a:alphaModFix/>
          </a:blip>
          <a:stretch>
            <a:fillRect/>
          </a:stretch>
        </p:blipFill>
        <p:spPr>
          <a:xfrm>
            <a:off x="8323220" y="4437051"/>
            <a:ext cx="724800" cy="614599"/>
          </a:xfrm>
          <a:prstGeom prst="rect">
            <a:avLst/>
          </a:prstGeom>
          <a:noFill/>
          <a:ln>
            <a:noFill/>
          </a:ln>
        </p:spPr>
      </p:pic>
      <p:sp>
        <p:nvSpPr>
          <p:cNvPr id="1105" name="Google Shape;1105;p57">
            <a:hlinkClick action="ppaction://hlinksldjump" r:id="rId17"/>
          </p:cNvPr>
          <p:cNvSpPr/>
          <p:nvPr/>
        </p:nvSpPr>
        <p:spPr>
          <a:xfrm>
            <a:off x="1322975" y="306200"/>
            <a:ext cx="14409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57">
            <a:hlinkClick action="ppaction://hlinksldjump" r:id="rId18"/>
          </p:cNvPr>
          <p:cNvSpPr/>
          <p:nvPr/>
        </p:nvSpPr>
        <p:spPr>
          <a:xfrm>
            <a:off x="2724700" y="328800"/>
            <a:ext cx="11217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57">
            <a:hlinkClick action="ppaction://hlinksldjump" r:id="rId19"/>
          </p:cNvPr>
          <p:cNvSpPr/>
          <p:nvPr/>
        </p:nvSpPr>
        <p:spPr>
          <a:xfrm>
            <a:off x="4838625" y="317500"/>
            <a:ext cx="10965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57">
            <a:hlinkClick action="ppaction://hlinksldjump" r:id="rId20"/>
          </p:cNvPr>
          <p:cNvSpPr/>
          <p:nvPr/>
        </p:nvSpPr>
        <p:spPr>
          <a:xfrm>
            <a:off x="249050" y="328800"/>
            <a:ext cx="11238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2" name="Shape 1112"/>
        <p:cNvGrpSpPr/>
        <p:nvPr/>
      </p:nvGrpSpPr>
      <p:grpSpPr>
        <a:xfrm>
          <a:off x="0" y="0"/>
          <a:ext cx="0" cy="0"/>
          <a:chOff x="0" y="0"/>
          <a:chExt cx="0" cy="0"/>
        </a:xfrm>
      </p:grpSpPr>
      <p:pic>
        <p:nvPicPr>
          <p:cNvPr id="1113" name="Google Shape;1113;p58"/>
          <p:cNvPicPr preferRelativeResize="0"/>
          <p:nvPr/>
        </p:nvPicPr>
        <p:blipFill>
          <a:blip r:embed="rId3">
            <a:alphaModFix/>
          </a:blip>
          <a:stretch>
            <a:fillRect/>
          </a:stretch>
        </p:blipFill>
        <p:spPr>
          <a:xfrm>
            <a:off x="218625" y="168975"/>
            <a:ext cx="6877050" cy="733425"/>
          </a:xfrm>
          <a:prstGeom prst="rect">
            <a:avLst/>
          </a:prstGeom>
          <a:noFill/>
          <a:ln>
            <a:noFill/>
          </a:ln>
        </p:spPr>
      </p:pic>
      <p:sp>
        <p:nvSpPr>
          <p:cNvPr id="1114" name="Google Shape;1114;p58"/>
          <p:cNvSpPr txBox="1"/>
          <p:nvPr>
            <p:ph idx="1" type="body"/>
          </p:nvPr>
        </p:nvSpPr>
        <p:spPr>
          <a:xfrm>
            <a:off x="240050" y="870436"/>
            <a:ext cx="8694300" cy="2261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Neem je drinkfles.</a:t>
            </a:r>
            <a:endParaRPr/>
          </a:p>
          <a:p>
            <a:pPr indent="-342900" lvl="0" marL="457200" rtl="0" algn="l">
              <a:spcBef>
                <a:spcPts val="0"/>
              </a:spcBef>
              <a:spcAft>
                <a:spcPts val="0"/>
              </a:spcAft>
              <a:buSzPts val="1800"/>
              <a:buAutoNum type="arabicPeriod"/>
            </a:pPr>
            <a:r>
              <a:rPr lang="nl"/>
              <a:t>Hou de fles stevig vast en draai met je andere hand de dop eraf.</a:t>
            </a:r>
            <a:endParaRPr/>
          </a:p>
          <a:p>
            <a:pPr indent="-342900" lvl="0" marL="457200" rtl="0" algn="l">
              <a:spcBef>
                <a:spcPts val="0"/>
              </a:spcBef>
              <a:spcAft>
                <a:spcPts val="0"/>
              </a:spcAft>
              <a:buSzPts val="1800"/>
              <a:buAutoNum type="arabicPeriod"/>
            </a:pPr>
            <a:r>
              <a:rPr lang="nl"/>
              <a:t>Zit er nog water in je drinkfles? Giet dit dan eerst uit.</a:t>
            </a:r>
            <a:endParaRPr/>
          </a:p>
          <a:p>
            <a:pPr indent="-342900" lvl="0" marL="457200" rtl="0" algn="l">
              <a:spcBef>
                <a:spcPts val="0"/>
              </a:spcBef>
              <a:spcAft>
                <a:spcPts val="0"/>
              </a:spcAft>
              <a:buSzPts val="1800"/>
              <a:buAutoNum type="arabicPeriod"/>
            </a:pPr>
            <a:r>
              <a:rPr lang="nl"/>
              <a:t>Open de kraan met koud water en een zachte straal.</a:t>
            </a:r>
            <a:endParaRPr/>
          </a:p>
          <a:p>
            <a:pPr indent="-342900" lvl="0" marL="457200" rtl="0" algn="l">
              <a:spcBef>
                <a:spcPts val="0"/>
              </a:spcBef>
              <a:spcAft>
                <a:spcPts val="0"/>
              </a:spcAft>
              <a:buSzPts val="1800"/>
              <a:buAutoNum type="arabicPeriod"/>
            </a:pPr>
            <a:r>
              <a:rPr lang="nl"/>
              <a:t>Houd de drinkfles onder de kraan en vul ze tot ze bijna vol is.</a:t>
            </a:r>
            <a:endParaRPr/>
          </a:p>
          <a:p>
            <a:pPr indent="-342900" lvl="0" marL="457200" rtl="0" algn="l">
              <a:spcBef>
                <a:spcPts val="0"/>
              </a:spcBef>
              <a:spcAft>
                <a:spcPts val="0"/>
              </a:spcAft>
              <a:buSzPts val="1800"/>
              <a:buAutoNum type="arabicPeriod"/>
            </a:pPr>
            <a:r>
              <a:rPr lang="nl"/>
              <a:t>Draai de dop op de drinkfles.</a:t>
            </a:r>
            <a:endParaRPr/>
          </a:p>
          <a:p>
            <a:pPr indent="-342900" lvl="0" marL="457200" rtl="0" algn="l">
              <a:spcBef>
                <a:spcPts val="0"/>
              </a:spcBef>
              <a:spcAft>
                <a:spcPts val="0"/>
              </a:spcAft>
              <a:buSzPts val="1800"/>
              <a:buAutoNum type="arabicPeriod"/>
            </a:pPr>
            <a:r>
              <a:rPr lang="nl"/>
              <a:t>Droog de buitenkant van je drinkfles af indien ze  nat is.</a:t>
            </a:r>
            <a:endParaRPr/>
          </a:p>
        </p:txBody>
      </p:sp>
      <p:sp>
        <p:nvSpPr>
          <p:cNvPr id="1115" name="Google Shape;1115;p58">
            <a:hlinkClick action="ppaction://hlinksldjump" r:id="rId4"/>
          </p:cNvPr>
          <p:cNvSpPr/>
          <p:nvPr/>
        </p:nvSpPr>
        <p:spPr>
          <a:xfrm>
            <a:off x="15200" y="-75"/>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58"/>
          <p:cNvSpPr/>
          <p:nvPr/>
        </p:nvSpPr>
        <p:spPr>
          <a:xfrm>
            <a:off x="1357250" y="3245150"/>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58"/>
          <p:cNvSpPr/>
          <p:nvPr/>
        </p:nvSpPr>
        <p:spPr>
          <a:xfrm>
            <a:off x="1357250" y="4145750"/>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58"/>
          <p:cNvSpPr/>
          <p:nvPr/>
        </p:nvSpPr>
        <p:spPr>
          <a:xfrm>
            <a:off x="1357250" y="433625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58"/>
          <p:cNvSpPr/>
          <p:nvPr/>
        </p:nvSpPr>
        <p:spPr>
          <a:xfrm>
            <a:off x="4483250" y="433625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0" name="Google Shape;1120;p58"/>
          <p:cNvPicPr preferRelativeResize="0"/>
          <p:nvPr/>
        </p:nvPicPr>
        <p:blipFill>
          <a:blip r:embed="rId5">
            <a:alphaModFix/>
          </a:blip>
          <a:stretch>
            <a:fillRect/>
          </a:stretch>
        </p:blipFill>
        <p:spPr>
          <a:xfrm>
            <a:off x="3581900" y="3150225"/>
            <a:ext cx="312400" cy="682150"/>
          </a:xfrm>
          <a:prstGeom prst="rect">
            <a:avLst/>
          </a:prstGeom>
          <a:noFill/>
          <a:ln>
            <a:noFill/>
          </a:ln>
        </p:spPr>
      </p:pic>
      <p:sp>
        <p:nvSpPr>
          <p:cNvPr id="1121" name="Google Shape;1121;p58">
            <a:hlinkClick action="ppaction://hlinksldjump" r:id="rId6"/>
          </p:cNvPr>
          <p:cNvSpPr/>
          <p:nvPr/>
        </p:nvSpPr>
        <p:spPr>
          <a:xfrm>
            <a:off x="1296850" y="332325"/>
            <a:ext cx="14409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58">
            <a:hlinkClick action="ppaction://hlinksldjump" r:id="rId7"/>
          </p:cNvPr>
          <p:cNvSpPr/>
          <p:nvPr/>
        </p:nvSpPr>
        <p:spPr>
          <a:xfrm>
            <a:off x="2694375" y="317900"/>
            <a:ext cx="11217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58">
            <a:hlinkClick action="ppaction://hlinksldjump" r:id="rId8"/>
          </p:cNvPr>
          <p:cNvSpPr/>
          <p:nvPr/>
        </p:nvSpPr>
        <p:spPr>
          <a:xfrm>
            <a:off x="3746125" y="3251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58">
            <a:hlinkClick action="ppaction://hlinksldjump" r:id="rId9"/>
          </p:cNvPr>
          <p:cNvSpPr/>
          <p:nvPr/>
        </p:nvSpPr>
        <p:spPr>
          <a:xfrm>
            <a:off x="4855525" y="332325"/>
            <a:ext cx="11217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58">
            <a:hlinkClick action="ppaction://hlinksldjump" r:id="rId10"/>
          </p:cNvPr>
          <p:cNvSpPr/>
          <p:nvPr/>
        </p:nvSpPr>
        <p:spPr>
          <a:xfrm>
            <a:off x="5907275" y="317900"/>
            <a:ext cx="11238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58">
            <a:hlinkClick action="ppaction://hlinksldjump" r:id="rId11"/>
          </p:cNvPr>
          <p:cNvSpPr/>
          <p:nvPr/>
        </p:nvSpPr>
        <p:spPr>
          <a:xfrm>
            <a:off x="218625" y="350350"/>
            <a:ext cx="11940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7" name="Google Shape;1127;p58">
            <a:hlinkClick action="ppaction://hlinksldjump" r:id="rId12"/>
          </p:cNvPr>
          <p:cNvPicPr preferRelativeResize="0"/>
          <p:nvPr/>
        </p:nvPicPr>
        <p:blipFill>
          <a:blip r:embed="rId13">
            <a:alphaModFix/>
          </a:blip>
          <a:stretch>
            <a:fillRect/>
          </a:stretch>
        </p:blipFill>
        <p:spPr>
          <a:xfrm>
            <a:off x="8307920" y="4458151"/>
            <a:ext cx="724800" cy="614599"/>
          </a:xfrm>
          <a:prstGeom prst="rect">
            <a:avLst/>
          </a:prstGeom>
          <a:noFill/>
          <a:ln>
            <a:noFill/>
          </a:ln>
        </p:spPr>
      </p:pic>
      <p:sp>
        <p:nvSpPr>
          <p:cNvPr id="1128" name="Google Shape;1128;p58">
            <a:hlinkClick action="ppaction://hlinksldjump" r:id="rId14"/>
          </p:cNvPr>
          <p:cNvSpPr/>
          <p:nvPr/>
        </p:nvSpPr>
        <p:spPr>
          <a:xfrm>
            <a:off x="1322975" y="306200"/>
            <a:ext cx="14409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58">
            <a:hlinkClick action="ppaction://hlinksldjump" r:id="rId15"/>
          </p:cNvPr>
          <p:cNvSpPr/>
          <p:nvPr/>
        </p:nvSpPr>
        <p:spPr>
          <a:xfrm>
            <a:off x="2724700" y="328800"/>
            <a:ext cx="11217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58">
            <a:hlinkClick action="ppaction://hlinksldjump" r:id="rId16"/>
          </p:cNvPr>
          <p:cNvSpPr/>
          <p:nvPr/>
        </p:nvSpPr>
        <p:spPr>
          <a:xfrm>
            <a:off x="3776025" y="328800"/>
            <a:ext cx="1096500" cy="418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58">
            <a:hlinkClick action="ppaction://hlinksldjump" r:id="rId17"/>
          </p:cNvPr>
          <p:cNvSpPr/>
          <p:nvPr/>
        </p:nvSpPr>
        <p:spPr>
          <a:xfrm>
            <a:off x="249050" y="328800"/>
            <a:ext cx="11238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2F2F2"/>
            </a:gs>
            <a:gs pos="100000">
              <a:srgbClr val="FFF2CC"/>
            </a:gs>
            <a:gs pos="100000">
              <a:srgbClr val="A6A6A6"/>
            </a:gs>
          </a:gsLst>
          <a:lin ang="0" scaled="0"/>
        </a:gradFill>
      </p:bgPr>
    </p:bg>
    <p:spTree>
      <p:nvGrpSpPr>
        <p:cNvPr id="136" name="Shape 136"/>
        <p:cNvGrpSpPr/>
        <p:nvPr/>
      </p:nvGrpSpPr>
      <p:grpSpPr>
        <a:xfrm>
          <a:off x="0" y="0"/>
          <a:ext cx="0" cy="0"/>
          <a:chOff x="0" y="0"/>
          <a:chExt cx="0" cy="0"/>
        </a:xfrm>
      </p:grpSpPr>
      <p:sp>
        <p:nvSpPr>
          <p:cNvPr id="137" name="Google Shape;137;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Eerst een woordje uitleg!</a:t>
            </a:r>
            <a:endParaRPr/>
          </a:p>
        </p:txBody>
      </p:sp>
      <p:sp>
        <p:nvSpPr>
          <p:cNvPr id="138" name="Google Shape;138;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Wanneer er extra informatie beschikbaar is of je een keuze moet maken, zie je een </a:t>
            </a:r>
            <a:r>
              <a:rPr b="1" lang="nl"/>
              <a:t>pijltje</a:t>
            </a:r>
            <a:r>
              <a:rPr lang="nl"/>
              <a:t> staan en/of de vetgedrukte tekst “</a:t>
            </a:r>
            <a:r>
              <a:rPr b="1" lang="nl"/>
              <a:t>Klik (HIER!)”</a:t>
            </a:r>
            <a:r>
              <a:rPr lang="nl"/>
              <a:t> </a:t>
            </a:r>
            <a:endParaRPr/>
          </a:p>
          <a:p>
            <a:pPr indent="0" lvl="0" marL="0" rtl="0" algn="ctr">
              <a:spcBef>
                <a:spcPts val="1600"/>
              </a:spcBef>
              <a:spcAft>
                <a:spcPts val="1600"/>
              </a:spcAft>
              <a:buNone/>
            </a:pPr>
            <a:r>
              <a:rPr lang="nl"/>
              <a:t>Daarop kan je klikken met de linkermuisknop.  </a:t>
            </a:r>
            <a:endParaRPr/>
          </a:p>
        </p:txBody>
      </p:sp>
      <p:pic>
        <p:nvPicPr>
          <p:cNvPr id="139" name="Google Shape;139;p23"/>
          <p:cNvPicPr preferRelativeResize="0"/>
          <p:nvPr/>
        </p:nvPicPr>
        <p:blipFill rotWithShape="1">
          <a:blip r:embed="rId3">
            <a:alphaModFix/>
          </a:blip>
          <a:srcRect b="18349" l="29533" r="27351" t="20952"/>
          <a:stretch/>
        </p:blipFill>
        <p:spPr>
          <a:xfrm rot="5399942">
            <a:off x="4086388" y="2638470"/>
            <a:ext cx="971224" cy="1172434"/>
          </a:xfrm>
          <a:prstGeom prst="rect">
            <a:avLst/>
          </a:prstGeom>
          <a:noFill/>
          <a:ln cap="flat" cmpd="sng" w="76200">
            <a:solidFill>
              <a:schemeClr val="dk2"/>
            </a:solidFill>
            <a:prstDash val="solid"/>
            <a:round/>
            <a:headEnd len="sm" w="sm" type="none"/>
            <a:tailEnd len="sm" w="sm" type="none"/>
          </a:ln>
        </p:spPr>
      </p:pic>
      <p:pic>
        <p:nvPicPr>
          <p:cNvPr id="140" name="Google Shape;140;p23"/>
          <p:cNvPicPr preferRelativeResize="0"/>
          <p:nvPr/>
        </p:nvPicPr>
        <p:blipFill rotWithShape="1">
          <a:blip r:embed="rId3">
            <a:alphaModFix/>
          </a:blip>
          <a:srcRect b="18349" l="29534" r="22072" t="20952"/>
          <a:stretch/>
        </p:blipFill>
        <p:spPr>
          <a:xfrm rot="8601283">
            <a:off x="4743273" y="4236086"/>
            <a:ext cx="474530" cy="454402"/>
          </a:xfrm>
          <a:prstGeom prst="rect">
            <a:avLst/>
          </a:prstGeom>
          <a:noFill/>
          <a:ln>
            <a:noFill/>
          </a:ln>
        </p:spPr>
      </p:pic>
      <p:sp>
        <p:nvSpPr>
          <p:cNvPr id="141" name="Google Shape;141;p23">
            <a:hlinkClick action="ppaction://hlinksldjump" r:id="rId4"/>
          </p:cNvPr>
          <p:cNvSpPr/>
          <p:nvPr/>
        </p:nvSpPr>
        <p:spPr>
          <a:xfrm>
            <a:off x="0" y="-5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3">
            <a:hlinkClick action="ppaction://hlinksldjump" r:id="rId5"/>
          </p:cNvPr>
          <p:cNvSpPr/>
          <p:nvPr/>
        </p:nvSpPr>
        <p:spPr>
          <a:xfrm>
            <a:off x="5175375" y="4331925"/>
            <a:ext cx="3267300" cy="621900"/>
          </a:xfrm>
          <a:prstGeom prst="rightArrow">
            <a:avLst>
              <a:gd fmla="val 50000" name="adj1"/>
              <a:gd fmla="val 50000" name="adj2"/>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a:t>Klik</a:t>
            </a:r>
            <a:r>
              <a:rPr lang="nl"/>
              <a:t> op deze pijl om door te gaan!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5" name="Shape 1135"/>
        <p:cNvGrpSpPr/>
        <p:nvPr/>
      </p:nvGrpSpPr>
      <p:grpSpPr>
        <a:xfrm>
          <a:off x="0" y="0"/>
          <a:ext cx="0" cy="0"/>
          <a:chOff x="0" y="0"/>
          <a:chExt cx="0" cy="0"/>
        </a:xfrm>
      </p:grpSpPr>
      <p:pic>
        <p:nvPicPr>
          <p:cNvPr id="1136" name="Google Shape;1136;p59"/>
          <p:cNvPicPr preferRelativeResize="0"/>
          <p:nvPr/>
        </p:nvPicPr>
        <p:blipFill>
          <a:blip r:embed="rId3">
            <a:alphaModFix/>
          </a:blip>
          <a:stretch>
            <a:fillRect/>
          </a:stretch>
        </p:blipFill>
        <p:spPr>
          <a:xfrm>
            <a:off x="154025" y="166925"/>
            <a:ext cx="6877050" cy="733425"/>
          </a:xfrm>
          <a:prstGeom prst="rect">
            <a:avLst/>
          </a:prstGeom>
          <a:noFill/>
          <a:ln>
            <a:noFill/>
          </a:ln>
        </p:spPr>
      </p:pic>
      <p:sp>
        <p:nvSpPr>
          <p:cNvPr id="1137" name="Google Shape;1137;p59"/>
          <p:cNvSpPr txBox="1"/>
          <p:nvPr>
            <p:ph idx="1" type="body"/>
          </p:nvPr>
        </p:nvSpPr>
        <p:spPr>
          <a:xfrm>
            <a:off x="358000" y="842700"/>
            <a:ext cx="8158200" cy="3943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Help mama/papa/broer/zus.</a:t>
            </a:r>
            <a:endParaRPr/>
          </a:p>
          <a:p>
            <a:pPr indent="-342900" lvl="0" marL="457200" rtl="0" algn="l">
              <a:spcBef>
                <a:spcPts val="0"/>
              </a:spcBef>
              <a:spcAft>
                <a:spcPts val="0"/>
              </a:spcAft>
              <a:buSzPts val="1800"/>
              <a:buAutoNum type="arabicPeriod"/>
            </a:pPr>
            <a:r>
              <a:rPr lang="nl"/>
              <a:t>Ruim alle borden af.</a:t>
            </a:r>
            <a:br>
              <a:rPr lang="nl"/>
            </a:br>
            <a:r>
              <a:rPr lang="nl"/>
              <a:t>Zet de borden in de vaatwasmachine of in de gootsteen.</a:t>
            </a:r>
            <a:endParaRPr/>
          </a:p>
          <a:p>
            <a:pPr indent="-342900" lvl="0" marL="457200" rtl="0" algn="l">
              <a:spcBef>
                <a:spcPts val="0"/>
              </a:spcBef>
              <a:spcAft>
                <a:spcPts val="0"/>
              </a:spcAft>
              <a:buSzPts val="1800"/>
              <a:buAutoNum type="arabicPeriod"/>
            </a:pPr>
            <a:r>
              <a:rPr lang="nl"/>
              <a:t>Ruim het bestek af.</a:t>
            </a:r>
            <a:br>
              <a:rPr lang="nl"/>
            </a:br>
            <a:r>
              <a:rPr lang="nl"/>
              <a:t>Plaats het bestek in de vaatwasmachine of in de gootsteen.</a:t>
            </a:r>
            <a:endParaRPr/>
          </a:p>
          <a:p>
            <a:pPr indent="-342900" lvl="0" marL="457200" rtl="0" algn="l">
              <a:spcBef>
                <a:spcPts val="0"/>
              </a:spcBef>
              <a:spcAft>
                <a:spcPts val="0"/>
              </a:spcAft>
              <a:buSzPts val="1800"/>
              <a:buAutoNum type="arabicPeriod"/>
            </a:pPr>
            <a:r>
              <a:rPr lang="nl"/>
              <a:t>Leg het beleg weer in de koelkast.</a:t>
            </a:r>
            <a:endParaRPr/>
          </a:p>
          <a:p>
            <a:pPr indent="-342900" lvl="0" marL="457200" rtl="0" algn="l">
              <a:spcBef>
                <a:spcPts val="0"/>
              </a:spcBef>
              <a:spcAft>
                <a:spcPts val="0"/>
              </a:spcAft>
              <a:buSzPts val="1800"/>
              <a:buAutoNum type="arabicPeriod"/>
            </a:pPr>
            <a:r>
              <a:rPr lang="nl"/>
              <a:t>Zet de drank terug in de koelkast</a:t>
            </a:r>
            <a:br>
              <a:rPr lang="nl"/>
            </a:br>
            <a:r>
              <a:rPr lang="nl"/>
              <a:t>of de kan water op het aanrecht</a:t>
            </a:r>
            <a:r>
              <a:rPr lang="nl"/>
              <a:t>.</a:t>
            </a:r>
            <a:endParaRPr/>
          </a:p>
          <a:p>
            <a:pPr indent="-342900" lvl="0" marL="457200" rtl="0" algn="l">
              <a:spcBef>
                <a:spcPts val="0"/>
              </a:spcBef>
              <a:spcAft>
                <a:spcPts val="0"/>
              </a:spcAft>
              <a:buSzPts val="1800"/>
              <a:buAutoNum type="arabicPeriod"/>
            </a:pPr>
            <a:r>
              <a:rPr lang="nl"/>
              <a:t>Kuis de tafel af.</a:t>
            </a:r>
            <a:endParaRPr/>
          </a:p>
          <a:p>
            <a:pPr indent="-317500" lvl="1" marL="914400" rtl="0" algn="l">
              <a:spcBef>
                <a:spcPts val="0"/>
              </a:spcBef>
              <a:spcAft>
                <a:spcPts val="0"/>
              </a:spcAft>
              <a:buSzPts val="1400"/>
              <a:buAutoNum type="alphaLcPeriod"/>
            </a:pPr>
            <a:r>
              <a:rPr lang="nl" sz="1400"/>
              <a:t>Houd een vod onder de kraan.</a:t>
            </a:r>
            <a:endParaRPr/>
          </a:p>
          <a:p>
            <a:pPr indent="-317500" lvl="1" marL="914400" rtl="0" algn="l">
              <a:spcBef>
                <a:spcPts val="0"/>
              </a:spcBef>
              <a:spcAft>
                <a:spcPts val="0"/>
              </a:spcAft>
              <a:buSzPts val="1400"/>
              <a:buAutoNum type="alphaLcPeriod"/>
            </a:pPr>
            <a:r>
              <a:rPr lang="nl" sz="1400"/>
              <a:t>Wring de vod uit zodat ze niet drupt.</a:t>
            </a:r>
            <a:endParaRPr sz="1400"/>
          </a:p>
          <a:p>
            <a:pPr indent="-317500" lvl="1" marL="914400" rtl="0" algn="l">
              <a:spcBef>
                <a:spcPts val="0"/>
              </a:spcBef>
              <a:spcAft>
                <a:spcPts val="0"/>
              </a:spcAft>
              <a:buSzPts val="1400"/>
              <a:buAutoNum type="alphaLcPeriod"/>
            </a:pPr>
            <a:r>
              <a:rPr lang="nl"/>
              <a:t>Veeg </a:t>
            </a:r>
            <a:r>
              <a:rPr lang="nl" sz="1400"/>
              <a:t>de tafel af en vang de kruimels op </a:t>
            </a:r>
            <a:r>
              <a:rPr lang="nl"/>
              <a:t>in </a:t>
            </a:r>
            <a:br>
              <a:rPr lang="nl"/>
            </a:br>
            <a:r>
              <a:rPr lang="nl"/>
              <a:t>een bakje/hand.</a:t>
            </a:r>
            <a:endParaRPr/>
          </a:p>
          <a:p>
            <a:pPr indent="-317500" lvl="1" marL="914400" rtl="0" algn="l">
              <a:spcBef>
                <a:spcPts val="0"/>
              </a:spcBef>
              <a:spcAft>
                <a:spcPts val="0"/>
              </a:spcAft>
              <a:buSzPts val="1400"/>
              <a:buAutoNum type="alphaLcPeriod"/>
            </a:pPr>
            <a:r>
              <a:rPr lang="nl"/>
              <a:t>Gooi de kruimels in de vuilbak en spoel de vod uit</a:t>
            </a:r>
            <a:r>
              <a:rPr lang="nl"/>
              <a:t>.</a:t>
            </a:r>
            <a:endParaRPr/>
          </a:p>
        </p:txBody>
      </p:sp>
      <p:sp>
        <p:nvSpPr>
          <p:cNvPr id="1138" name="Google Shape;1138;p59">
            <a:hlinkClick action="ppaction://hlinksldjump" r:id="rId4"/>
          </p:cNvPr>
          <p:cNvSpPr/>
          <p:nvPr/>
        </p:nvSpPr>
        <p:spPr>
          <a:xfrm>
            <a:off x="-75" y="-5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59"/>
          <p:cNvSpPr/>
          <p:nvPr/>
        </p:nvSpPr>
        <p:spPr>
          <a:xfrm>
            <a:off x="5619525" y="2571750"/>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9"/>
          <p:cNvSpPr/>
          <p:nvPr/>
        </p:nvSpPr>
        <p:spPr>
          <a:xfrm>
            <a:off x="5619525" y="3472350"/>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59"/>
          <p:cNvSpPr/>
          <p:nvPr/>
        </p:nvSpPr>
        <p:spPr>
          <a:xfrm>
            <a:off x="5619525" y="366285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9"/>
          <p:cNvSpPr/>
          <p:nvPr/>
        </p:nvSpPr>
        <p:spPr>
          <a:xfrm>
            <a:off x="8745525" y="366285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59"/>
          <p:cNvSpPr/>
          <p:nvPr/>
        </p:nvSpPr>
        <p:spPr>
          <a:xfrm>
            <a:off x="5983200" y="3160650"/>
            <a:ext cx="540000" cy="311700"/>
          </a:xfrm>
          <a:prstGeom prst="parallelogram">
            <a:avLst>
              <a:gd fmla="val 25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59"/>
          <p:cNvSpPr/>
          <p:nvPr/>
        </p:nvSpPr>
        <p:spPr>
          <a:xfrm>
            <a:off x="5983200" y="3472350"/>
            <a:ext cx="464400" cy="3117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59">
            <a:hlinkClick action="ppaction://hlinksldjump" r:id="rId5"/>
          </p:cNvPr>
          <p:cNvSpPr/>
          <p:nvPr/>
        </p:nvSpPr>
        <p:spPr>
          <a:xfrm>
            <a:off x="1296850" y="332325"/>
            <a:ext cx="14409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59">
            <a:hlinkClick action="ppaction://hlinksldjump" r:id="rId6"/>
          </p:cNvPr>
          <p:cNvSpPr/>
          <p:nvPr/>
        </p:nvSpPr>
        <p:spPr>
          <a:xfrm>
            <a:off x="2694375" y="317900"/>
            <a:ext cx="11217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59">
            <a:hlinkClick action="ppaction://hlinksldjump" r:id="rId7"/>
          </p:cNvPr>
          <p:cNvSpPr/>
          <p:nvPr/>
        </p:nvSpPr>
        <p:spPr>
          <a:xfrm>
            <a:off x="3746125" y="3251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9">
            <a:hlinkClick action="ppaction://hlinksldjump" r:id="rId8"/>
          </p:cNvPr>
          <p:cNvSpPr/>
          <p:nvPr/>
        </p:nvSpPr>
        <p:spPr>
          <a:xfrm>
            <a:off x="4855525" y="332325"/>
            <a:ext cx="11217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59">
            <a:hlinkClick action="ppaction://hlinksldjump" r:id="rId9"/>
          </p:cNvPr>
          <p:cNvSpPr/>
          <p:nvPr/>
        </p:nvSpPr>
        <p:spPr>
          <a:xfrm>
            <a:off x="5907275" y="317900"/>
            <a:ext cx="11238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9">
            <a:hlinkClick action="ppaction://hlinksldjump" r:id="rId10"/>
          </p:cNvPr>
          <p:cNvSpPr/>
          <p:nvPr/>
        </p:nvSpPr>
        <p:spPr>
          <a:xfrm>
            <a:off x="218625" y="350350"/>
            <a:ext cx="11940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1" name="Google Shape;1151;p59">
            <a:hlinkClick action="ppaction://hlinksldjump" r:id="rId11"/>
          </p:cNvPr>
          <p:cNvPicPr preferRelativeResize="0"/>
          <p:nvPr/>
        </p:nvPicPr>
        <p:blipFill>
          <a:blip r:embed="rId12">
            <a:alphaModFix/>
          </a:blip>
          <a:stretch>
            <a:fillRect/>
          </a:stretch>
        </p:blipFill>
        <p:spPr>
          <a:xfrm>
            <a:off x="8304820" y="4467326"/>
            <a:ext cx="724800" cy="614599"/>
          </a:xfrm>
          <a:prstGeom prst="rect">
            <a:avLst/>
          </a:prstGeom>
          <a:noFill/>
          <a:ln>
            <a:noFill/>
          </a:ln>
        </p:spPr>
      </p:pic>
      <p:sp>
        <p:nvSpPr>
          <p:cNvPr id="1152" name="Google Shape;1152;p59">
            <a:hlinkClick action="ppaction://hlinksldjump" r:id="rId13"/>
          </p:cNvPr>
          <p:cNvSpPr/>
          <p:nvPr/>
        </p:nvSpPr>
        <p:spPr>
          <a:xfrm>
            <a:off x="1322975" y="306200"/>
            <a:ext cx="14409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59">
            <a:hlinkClick action="ppaction://hlinksldjump" r:id="rId14"/>
          </p:cNvPr>
          <p:cNvSpPr/>
          <p:nvPr/>
        </p:nvSpPr>
        <p:spPr>
          <a:xfrm>
            <a:off x="2724700" y="328800"/>
            <a:ext cx="11217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9">
            <a:hlinkClick action="ppaction://hlinksldjump" r:id="rId15"/>
          </p:cNvPr>
          <p:cNvSpPr/>
          <p:nvPr/>
        </p:nvSpPr>
        <p:spPr>
          <a:xfrm>
            <a:off x="3776025" y="328800"/>
            <a:ext cx="1096500" cy="418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59">
            <a:hlinkClick action="ppaction://hlinksldjump" r:id="rId16"/>
          </p:cNvPr>
          <p:cNvSpPr/>
          <p:nvPr/>
        </p:nvSpPr>
        <p:spPr>
          <a:xfrm>
            <a:off x="4838625" y="317500"/>
            <a:ext cx="10965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59">
            <a:hlinkClick action="ppaction://hlinksldjump" r:id="rId17"/>
          </p:cNvPr>
          <p:cNvSpPr/>
          <p:nvPr/>
        </p:nvSpPr>
        <p:spPr>
          <a:xfrm>
            <a:off x="249050" y="328800"/>
            <a:ext cx="11238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0" name="Shape 1160"/>
        <p:cNvGrpSpPr/>
        <p:nvPr/>
      </p:nvGrpSpPr>
      <p:grpSpPr>
        <a:xfrm>
          <a:off x="0" y="0"/>
          <a:ext cx="0" cy="0"/>
          <a:chOff x="0" y="0"/>
          <a:chExt cx="0" cy="0"/>
        </a:xfrm>
      </p:grpSpPr>
      <p:sp>
        <p:nvSpPr>
          <p:cNvPr id="1161" name="Google Shape;1161;p60">
            <a:hlinkClick action="ppaction://hlinksldjump" r:id="rId3"/>
          </p:cNvPr>
          <p:cNvSpPr/>
          <p:nvPr/>
        </p:nvSpPr>
        <p:spPr>
          <a:xfrm>
            <a:off x="42425" y="925"/>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60"/>
          <p:cNvSpPr/>
          <p:nvPr/>
        </p:nvSpPr>
        <p:spPr>
          <a:xfrm>
            <a:off x="1691998" y="683538"/>
            <a:ext cx="5760000" cy="37764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60"/>
          <p:cNvSpPr/>
          <p:nvPr/>
        </p:nvSpPr>
        <p:spPr>
          <a:xfrm>
            <a:off x="2017575" y="2003725"/>
            <a:ext cx="2277300" cy="1818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60"/>
          <p:cNvSpPr/>
          <p:nvPr/>
        </p:nvSpPr>
        <p:spPr>
          <a:xfrm>
            <a:off x="2130125" y="2055675"/>
            <a:ext cx="103800" cy="954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60"/>
          <p:cNvSpPr/>
          <p:nvPr/>
        </p:nvSpPr>
        <p:spPr>
          <a:xfrm>
            <a:off x="3919075" y="2046925"/>
            <a:ext cx="103800" cy="954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60"/>
          <p:cNvSpPr/>
          <p:nvPr/>
        </p:nvSpPr>
        <p:spPr>
          <a:xfrm>
            <a:off x="3333750" y="2046925"/>
            <a:ext cx="103800" cy="954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60"/>
          <p:cNvSpPr/>
          <p:nvPr/>
        </p:nvSpPr>
        <p:spPr>
          <a:xfrm>
            <a:off x="2715475" y="2046925"/>
            <a:ext cx="103800" cy="954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60">
            <a:hlinkClick action="ppaction://hlinksldjump" r:id="rId4"/>
          </p:cNvPr>
          <p:cNvSpPr/>
          <p:nvPr/>
        </p:nvSpPr>
        <p:spPr>
          <a:xfrm>
            <a:off x="3036800" y="2472025"/>
            <a:ext cx="692100" cy="1048800"/>
          </a:xfrm>
          <a:prstGeom prst="trapezoid">
            <a:avLst>
              <a:gd fmla="val 25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60"/>
          <p:cNvSpPr/>
          <p:nvPr/>
        </p:nvSpPr>
        <p:spPr>
          <a:xfrm rot="670792">
            <a:off x="3104385" y="2474088"/>
            <a:ext cx="103667" cy="848756"/>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60"/>
          <p:cNvSpPr/>
          <p:nvPr/>
        </p:nvSpPr>
        <p:spPr>
          <a:xfrm rot="-528546">
            <a:off x="3560592" y="2474060"/>
            <a:ext cx="103825" cy="848845"/>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60">
            <a:hlinkClick action="ppaction://hlinksldjump" r:id="rId5"/>
          </p:cNvPr>
          <p:cNvSpPr/>
          <p:nvPr/>
        </p:nvSpPr>
        <p:spPr>
          <a:xfrm>
            <a:off x="3167577" y="2046925"/>
            <a:ext cx="439200" cy="476700"/>
          </a:xfrm>
          <a:prstGeom prst="round2SameRect">
            <a:avLst>
              <a:gd fmla="val 16667" name="adj1"/>
              <a:gd fmla="val 0" name="adj2"/>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60"/>
          <p:cNvSpPr/>
          <p:nvPr/>
        </p:nvSpPr>
        <p:spPr>
          <a:xfrm>
            <a:off x="5117400" y="3766650"/>
            <a:ext cx="147300" cy="693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60"/>
          <p:cNvSpPr/>
          <p:nvPr/>
        </p:nvSpPr>
        <p:spPr>
          <a:xfrm>
            <a:off x="7304700" y="3766650"/>
            <a:ext cx="147300" cy="693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60"/>
          <p:cNvSpPr/>
          <p:nvPr/>
        </p:nvSpPr>
        <p:spPr>
          <a:xfrm>
            <a:off x="5117400" y="3470550"/>
            <a:ext cx="2334600" cy="34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5" name="Google Shape;1175;p60">
            <a:hlinkClick action="ppaction://hlinksldjump" r:id="rId6"/>
          </p:cNvPr>
          <p:cNvPicPr preferRelativeResize="0"/>
          <p:nvPr/>
        </p:nvPicPr>
        <p:blipFill>
          <a:blip r:embed="rId7">
            <a:alphaModFix/>
          </a:blip>
          <a:stretch>
            <a:fillRect/>
          </a:stretch>
        </p:blipFill>
        <p:spPr>
          <a:xfrm>
            <a:off x="6631712" y="3983250"/>
            <a:ext cx="672987" cy="476699"/>
          </a:xfrm>
          <a:prstGeom prst="rect">
            <a:avLst/>
          </a:prstGeom>
          <a:noFill/>
          <a:ln>
            <a:noFill/>
          </a:ln>
        </p:spPr>
      </p:pic>
      <p:sp>
        <p:nvSpPr>
          <p:cNvPr id="1176" name="Google Shape;1176;p60"/>
          <p:cNvSpPr/>
          <p:nvPr/>
        </p:nvSpPr>
        <p:spPr>
          <a:xfrm>
            <a:off x="5647700" y="1446075"/>
            <a:ext cx="1284300" cy="962400"/>
          </a:xfrm>
          <a:prstGeom prst="rect">
            <a:avLst/>
          </a:prstGeom>
          <a:solidFill>
            <a:srgbClr val="6FA8DC"/>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7" name="Google Shape;1177;p60"/>
          <p:cNvPicPr preferRelativeResize="0"/>
          <p:nvPr/>
        </p:nvPicPr>
        <p:blipFill>
          <a:blip r:embed="rId8">
            <a:alphaModFix/>
          </a:blip>
          <a:stretch>
            <a:fillRect/>
          </a:stretch>
        </p:blipFill>
        <p:spPr>
          <a:xfrm>
            <a:off x="5706799" y="1525853"/>
            <a:ext cx="1166100" cy="802835"/>
          </a:xfrm>
          <a:prstGeom prst="rect">
            <a:avLst/>
          </a:prstGeom>
          <a:noFill/>
          <a:ln>
            <a:noFill/>
          </a:ln>
        </p:spPr>
      </p:pic>
      <p:sp>
        <p:nvSpPr>
          <p:cNvPr id="1178" name="Google Shape;1178;p60">
            <a:hlinkClick action="ppaction://hlinksldjump" r:id="rId9"/>
          </p:cNvPr>
          <p:cNvSpPr/>
          <p:nvPr/>
        </p:nvSpPr>
        <p:spPr>
          <a:xfrm>
            <a:off x="4499150" y="3768225"/>
            <a:ext cx="600900" cy="693300"/>
          </a:xfrm>
          <a:prstGeom prst="round2SameRect">
            <a:avLst>
              <a:gd fmla="val 16667" name="adj1"/>
              <a:gd fmla="val 0" name="adj2"/>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60"/>
          <p:cNvSpPr/>
          <p:nvPr/>
        </p:nvSpPr>
        <p:spPr>
          <a:xfrm>
            <a:off x="4666850" y="3666375"/>
            <a:ext cx="265500" cy="209700"/>
          </a:xfrm>
          <a:prstGeom prst="blockArc">
            <a:avLst>
              <a:gd fmla="val 10800000" name="adj1"/>
              <a:gd fmla="val 0" name="adj2"/>
              <a:gd fmla="val 25000" name="adj3"/>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60">
            <a:hlinkClick action="ppaction://hlinksldjump" r:id="rId10"/>
          </p:cNvPr>
          <p:cNvSpPr/>
          <p:nvPr/>
        </p:nvSpPr>
        <p:spPr>
          <a:xfrm>
            <a:off x="4482050" y="3766650"/>
            <a:ext cx="635100" cy="393600"/>
          </a:xfrm>
          <a:prstGeom prst="round2SameRect">
            <a:avLst>
              <a:gd fmla="val 16667" name="adj1"/>
              <a:gd fmla="val 0" name="adj2"/>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60"/>
          <p:cNvSpPr/>
          <p:nvPr/>
        </p:nvSpPr>
        <p:spPr>
          <a:xfrm>
            <a:off x="4711100" y="4088250"/>
            <a:ext cx="177000" cy="132900"/>
          </a:xfrm>
          <a:prstGeom prst="frame">
            <a:avLst>
              <a:gd fmla="val 12500" name="adj1"/>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60">
            <a:hlinkClick action="ppaction://hlinksldjump" r:id="rId11"/>
          </p:cNvPr>
          <p:cNvSpPr/>
          <p:nvPr/>
        </p:nvSpPr>
        <p:spPr>
          <a:xfrm>
            <a:off x="4932350" y="4527100"/>
            <a:ext cx="1818300" cy="476700"/>
          </a:xfrm>
          <a:prstGeom prst="wedgeRoundRectCallout">
            <a:avLst>
              <a:gd fmla="val 40512" name="adj1"/>
              <a:gd fmla="val -82987"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Schoenen aandoen</a:t>
            </a:r>
            <a:endParaRPr/>
          </a:p>
        </p:txBody>
      </p:sp>
      <p:sp>
        <p:nvSpPr>
          <p:cNvPr id="1183" name="Google Shape;1183;p60">
            <a:hlinkClick action="ppaction://hlinksldjump" r:id="rId12"/>
          </p:cNvPr>
          <p:cNvSpPr/>
          <p:nvPr/>
        </p:nvSpPr>
        <p:spPr>
          <a:xfrm>
            <a:off x="698475" y="1132250"/>
            <a:ext cx="1284300" cy="393600"/>
          </a:xfrm>
          <a:prstGeom prst="wedgeRoundRectCallout">
            <a:avLst>
              <a:gd fmla="val 147602" name="adj1"/>
              <a:gd fmla="val 197876"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Jas</a:t>
            </a:r>
            <a:r>
              <a:rPr lang="nl"/>
              <a:t> aandoen</a:t>
            </a:r>
            <a:endParaRPr/>
          </a:p>
        </p:txBody>
      </p:sp>
      <p:sp>
        <p:nvSpPr>
          <p:cNvPr id="1184" name="Google Shape;1184;p60">
            <a:hlinkClick action="ppaction://hlinksldjump" r:id="rId13"/>
          </p:cNvPr>
          <p:cNvSpPr/>
          <p:nvPr/>
        </p:nvSpPr>
        <p:spPr>
          <a:xfrm>
            <a:off x="2357000" y="4373375"/>
            <a:ext cx="1600200" cy="393600"/>
          </a:xfrm>
          <a:prstGeom prst="wedgeRoundRectCallout">
            <a:avLst>
              <a:gd fmla="val 83550" name="adj1"/>
              <a:gd fmla="val -92899"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Boekentas vullen</a:t>
            </a:r>
            <a:endParaRPr/>
          </a:p>
        </p:txBody>
      </p:sp>
      <p:pic>
        <p:nvPicPr>
          <p:cNvPr id="1185" name="Google Shape;1185;p60">
            <a:hlinkClick action="ppaction://hlinksldjump" r:id="rId14"/>
          </p:cNvPr>
          <p:cNvPicPr preferRelativeResize="0"/>
          <p:nvPr/>
        </p:nvPicPr>
        <p:blipFill>
          <a:blip r:embed="rId15">
            <a:alphaModFix/>
          </a:blip>
          <a:stretch>
            <a:fillRect/>
          </a:stretch>
        </p:blipFill>
        <p:spPr>
          <a:xfrm>
            <a:off x="8348645" y="4458151"/>
            <a:ext cx="724800" cy="614599"/>
          </a:xfrm>
          <a:prstGeom prst="rect">
            <a:avLst/>
          </a:prstGeom>
          <a:noFill/>
          <a:ln>
            <a:noFill/>
          </a:ln>
        </p:spPr>
      </p:pic>
      <p:sp>
        <p:nvSpPr>
          <p:cNvPr id="1186" name="Google Shape;1186;p60">
            <a:hlinkClick action="ppaction://hlinksldjump" r:id="rId16"/>
          </p:cNvPr>
          <p:cNvSpPr/>
          <p:nvPr/>
        </p:nvSpPr>
        <p:spPr>
          <a:xfrm>
            <a:off x="6969238" y="2519575"/>
            <a:ext cx="2104200" cy="953700"/>
          </a:xfrm>
          <a:prstGeom prst="wedgeRoundRectCallout">
            <a:avLst>
              <a:gd fmla="val -41082" name="adj1"/>
              <a:gd fmla="val 105772"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nl" u="sng"/>
              <a:t>Tip</a:t>
            </a:r>
            <a:r>
              <a:rPr i="1" lang="nl"/>
              <a:t>: Een schoenlepel helpt om je schoen vlot aan te trekken.</a:t>
            </a:r>
            <a:endParaRPr i="1"/>
          </a:p>
        </p:txBody>
      </p:sp>
      <p:sp>
        <p:nvSpPr>
          <p:cNvPr id="1187" name="Google Shape;1187;p60">
            <a:hlinkClick action="ppaction://hlinksldjump" r:id="rId17"/>
          </p:cNvPr>
          <p:cNvSpPr/>
          <p:nvPr/>
        </p:nvSpPr>
        <p:spPr>
          <a:xfrm>
            <a:off x="6631688" y="84300"/>
            <a:ext cx="2454516" cy="1296540"/>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br>
              <a:rPr lang="nl"/>
            </a:br>
            <a:r>
              <a:rPr b="1" lang="nl"/>
              <a:t>Klik</a:t>
            </a:r>
            <a:r>
              <a:rPr lang="nl"/>
              <a:t> op een gele tekstballon voor meer informatie en tips.</a:t>
            </a:r>
            <a:endParaRPr/>
          </a:p>
          <a:p>
            <a:pPr indent="0" lvl="0" marL="0" rtl="0" algn="ctr">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1" name="Shape 1191"/>
        <p:cNvGrpSpPr/>
        <p:nvPr/>
      </p:nvGrpSpPr>
      <p:grpSpPr>
        <a:xfrm>
          <a:off x="0" y="0"/>
          <a:ext cx="0" cy="0"/>
          <a:chOff x="0" y="0"/>
          <a:chExt cx="0" cy="0"/>
        </a:xfrm>
      </p:grpSpPr>
      <p:sp>
        <p:nvSpPr>
          <p:cNvPr id="1192" name="Google Shape;1192;p61"/>
          <p:cNvSpPr/>
          <p:nvPr/>
        </p:nvSpPr>
        <p:spPr>
          <a:xfrm>
            <a:off x="6371775" y="2153237"/>
            <a:ext cx="2384100" cy="220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93" name="Google Shape;1193;p61"/>
          <p:cNvPicPr preferRelativeResize="0"/>
          <p:nvPr/>
        </p:nvPicPr>
        <p:blipFill>
          <a:blip r:embed="rId3">
            <a:alphaModFix/>
          </a:blip>
          <a:stretch>
            <a:fillRect/>
          </a:stretch>
        </p:blipFill>
        <p:spPr>
          <a:xfrm>
            <a:off x="191725" y="168775"/>
            <a:ext cx="5514975" cy="904875"/>
          </a:xfrm>
          <a:prstGeom prst="rect">
            <a:avLst/>
          </a:prstGeom>
          <a:noFill/>
          <a:ln>
            <a:noFill/>
          </a:ln>
        </p:spPr>
      </p:pic>
      <p:sp>
        <p:nvSpPr>
          <p:cNvPr id="1194" name="Google Shape;1194;p61"/>
          <p:cNvSpPr txBox="1"/>
          <p:nvPr>
            <p:ph idx="1" type="body"/>
          </p:nvPr>
        </p:nvSpPr>
        <p:spPr>
          <a:xfrm>
            <a:off x="191725" y="1240975"/>
            <a:ext cx="6103800" cy="35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Trek je jas aan tegen de regen, wind en koude!</a:t>
            </a:r>
            <a:endParaRPr/>
          </a:p>
          <a:p>
            <a:pPr indent="0" lvl="0" marL="0" rtl="0" algn="l">
              <a:spcBef>
                <a:spcPts val="0"/>
              </a:spcBef>
              <a:spcAft>
                <a:spcPts val="0"/>
              </a:spcAft>
              <a:buNone/>
            </a:pPr>
            <a:r>
              <a:rPr lang="nl"/>
              <a:t>Lukt dit nog niet zo goed? Op deze manier misschien wel!</a:t>
            </a:r>
            <a:endParaRPr/>
          </a:p>
          <a:p>
            <a:pPr indent="-342900" lvl="0" marL="457200" rtl="0" algn="l">
              <a:spcBef>
                <a:spcPts val="1600"/>
              </a:spcBef>
              <a:spcAft>
                <a:spcPts val="0"/>
              </a:spcAft>
              <a:buSzPts val="1800"/>
              <a:buAutoNum type="arabicPeriod"/>
            </a:pPr>
            <a:r>
              <a:rPr lang="nl"/>
              <a:t>Zet eerst je kap op. (Dan hangt je jas al goed.)</a:t>
            </a:r>
            <a:endParaRPr/>
          </a:p>
          <a:p>
            <a:pPr indent="-342900" lvl="0" marL="457200" rtl="0" algn="l">
              <a:spcBef>
                <a:spcPts val="0"/>
              </a:spcBef>
              <a:spcAft>
                <a:spcPts val="0"/>
              </a:spcAft>
              <a:buSzPts val="1800"/>
              <a:buAutoNum type="arabicPeriod"/>
            </a:pPr>
            <a:r>
              <a:rPr lang="nl"/>
              <a:t>Neem met je linkerhand de rechter zijkant van je jas vast, terwijl je je rechterarm door de mouw stopt.</a:t>
            </a:r>
            <a:endParaRPr/>
          </a:p>
          <a:p>
            <a:pPr indent="-342900" lvl="0" marL="457200" rtl="0" algn="l">
              <a:spcBef>
                <a:spcPts val="0"/>
              </a:spcBef>
              <a:spcAft>
                <a:spcPts val="0"/>
              </a:spcAft>
              <a:buSzPts val="1800"/>
              <a:buAutoNum type="arabicPeriod"/>
            </a:pPr>
            <a:r>
              <a:rPr lang="nl"/>
              <a:t>Neem daarna met je rechterhand de linker zijkant van je jas vast, terwijl je je linkerarm door de mouw stopt.</a:t>
            </a:r>
            <a:endParaRPr/>
          </a:p>
          <a:p>
            <a:pPr indent="-342900" lvl="0" marL="457200" rtl="0" algn="l">
              <a:spcBef>
                <a:spcPts val="0"/>
              </a:spcBef>
              <a:spcAft>
                <a:spcPts val="0"/>
              </a:spcAft>
              <a:buSzPts val="1800"/>
              <a:buAutoNum type="arabicPeriod"/>
            </a:pPr>
            <a:r>
              <a:rPr lang="nl"/>
              <a:t>Ziezo, nu heb je je jas aan en kan je de rits of knoopjes toedoen.</a:t>
            </a:r>
            <a:endParaRPr/>
          </a:p>
        </p:txBody>
      </p:sp>
      <p:sp>
        <p:nvSpPr>
          <p:cNvPr id="1195" name="Google Shape;1195;p61">
            <a:hlinkClick action="ppaction://hlinksldjump" r:id="rId4"/>
          </p:cNvPr>
          <p:cNvSpPr/>
          <p:nvPr/>
        </p:nvSpPr>
        <p:spPr>
          <a:xfrm>
            <a:off x="0" y="1450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61"/>
          <p:cNvSpPr/>
          <p:nvPr/>
        </p:nvSpPr>
        <p:spPr>
          <a:xfrm>
            <a:off x="8398738" y="2216204"/>
            <a:ext cx="110700" cy="1158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61">
            <a:hlinkClick r:id="rId5"/>
          </p:cNvPr>
          <p:cNvSpPr/>
          <p:nvPr/>
        </p:nvSpPr>
        <p:spPr>
          <a:xfrm>
            <a:off x="6872675" y="178375"/>
            <a:ext cx="2192292"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 HIER</a:t>
            </a:r>
            <a:r>
              <a:rPr lang="nl"/>
              <a:t>!</a:t>
            </a:r>
            <a:endParaRPr/>
          </a:p>
        </p:txBody>
      </p:sp>
      <p:pic>
        <p:nvPicPr>
          <p:cNvPr id="1198" name="Google Shape;1198;p61"/>
          <p:cNvPicPr preferRelativeResize="0"/>
          <p:nvPr/>
        </p:nvPicPr>
        <p:blipFill rotWithShape="1">
          <a:blip r:embed="rId6">
            <a:alphaModFix/>
          </a:blip>
          <a:srcRect b="18349" l="29534" r="22072" t="20952"/>
          <a:stretch/>
        </p:blipFill>
        <p:spPr>
          <a:xfrm rot="8601283">
            <a:off x="6635298" y="111211"/>
            <a:ext cx="474530" cy="454402"/>
          </a:xfrm>
          <a:prstGeom prst="rect">
            <a:avLst/>
          </a:prstGeom>
          <a:noFill/>
          <a:ln>
            <a:noFill/>
          </a:ln>
        </p:spPr>
      </p:pic>
      <p:sp>
        <p:nvSpPr>
          <p:cNvPr id="1199" name="Google Shape;1199;p61">
            <a:hlinkClick action="ppaction://hlinksldjump" r:id="rId7"/>
          </p:cNvPr>
          <p:cNvSpPr/>
          <p:nvPr/>
        </p:nvSpPr>
        <p:spPr>
          <a:xfrm>
            <a:off x="2011600" y="241925"/>
            <a:ext cx="1896000" cy="775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61">
            <a:hlinkClick action="ppaction://hlinksldjump" r:id="rId8"/>
          </p:cNvPr>
          <p:cNvSpPr/>
          <p:nvPr/>
        </p:nvSpPr>
        <p:spPr>
          <a:xfrm>
            <a:off x="3781975" y="251475"/>
            <a:ext cx="1864800" cy="775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01" name="Google Shape;1201;p61">
            <a:hlinkClick action="ppaction://hlinksldjump" r:id="rId9"/>
          </p:cNvPr>
          <p:cNvPicPr preferRelativeResize="0"/>
          <p:nvPr/>
        </p:nvPicPr>
        <p:blipFill>
          <a:blip r:embed="rId10">
            <a:alphaModFix/>
          </a:blip>
          <a:stretch>
            <a:fillRect/>
          </a:stretch>
        </p:blipFill>
        <p:spPr>
          <a:xfrm>
            <a:off x="8374945" y="4452701"/>
            <a:ext cx="724800" cy="614599"/>
          </a:xfrm>
          <a:prstGeom prst="rect">
            <a:avLst/>
          </a:prstGeom>
          <a:noFill/>
          <a:ln>
            <a:noFill/>
          </a:ln>
        </p:spPr>
      </p:pic>
      <p:sp>
        <p:nvSpPr>
          <p:cNvPr id="1202" name="Google Shape;1202;p61">
            <a:hlinkClick action="ppaction://hlinksldjump" r:id="rId11"/>
          </p:cNvPr>
          <p:cNvSpPr/>
          <p:nvPr/>
        </p:nvSpPr>
        <p:spPr>
          <a:xfrm>
            <a:off x="2001225" y="215775"/>
            <a:ext cx="1896000" cy="810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61">
            <a:hlinkClick action="ppaction://hlinksldjump" r:id="rId12"/>
          </p:cNvPr>
          <p:cNvSpPr/>
          <p:nvPr/>
        </p:nvSpPr>
        <p:spPr>
          <a:xfrm>
            <a:off x="3764725" y="260975"/>
            <a:ext cx="1896000" cy="7314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61"/>
          <p:cNvSpPr/>
          <p:nvPr/>
        </p:nvSpPr>
        <p:spPr>
          <a:xfrm>
            <a:off x="6489707" y="2216209"/>
            <a:ext cx="110700" cy="1158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61"/>
          <p:cNvSpPr/>
          <p:nvPr/>
        </p:nvSpPr>
        <p:spPr>
          <a:xfrm>
            <a:off x="7947475" y="2205603"/>
            <a:ext cx="110700" cy="1158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61"/>
          <p:cNvSpPr/>
          <p:nvPr/>
        </p:nvSpPr>
        <p:spPr>
          <a:xfrm>
            <a:off x="7103047" y="2205603"/>
            <a:ext cx="110700" cy="1158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61"/>
          <p:cNvSpPr/>
          <p:nvPr/>
        </p:nvSpPr>
        <p:spPr>
          <a:xfrm>
            <a:off x="7439737" y="2720896"/>
            <a:ext cx="724500" cy="1271100"/>
          </a:xfrm>
          <a:prstGeom prst="trapezoid">
            <a:avLst>
              <a:gd fmla="val 25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61"/>
          <p:cNvSpPr/>
          <p:nvPr/>
        </p:nvSpPr>
        <p:spPr>
          <a:xfrm rot="777537">
            <a:off x="7510520" y="2725844"/>
            <a:ext cx="108360" cy="102388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61"/>
          <p:cNvSpPr/>
          <p:nvPr/>
        </p:nvSpPr>
        <p:spPr>
          <a:xfrm rot="-618291">
            <a:off x="7987938" y="2724987"/>
            <a:ext cx="107331" cy="10260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61"/>
          <p:cNvSpPr/>
          <p:nvPr/>
        </p:nvSpPr>
        <p:spPr>
          <a:xfrm>
            <a:off x="7567069" y="2205603"/>
            <a:ext cx="478200" cy="578100"/>
          </a:xfrm>
          <a:prstGeom prst="round2SameRect">
            <a:avLst>
              <a:gd fmla="val 16667" name="adj1"/>
              <a:gd fmla="val 0" name="adj2"/>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4" name="Shape 1214"/>
        <p:cNvGrpSpPr/>
        <p:nvPr/>
      </p:nvGrpSpPr>
      <p:grpSpPr>
        <a:xfrm>
          <a:off x="0" y="0"/>
          <a:ext cx="0" cy="0"/>
          <a:chOff x="0" y="0"/>
          <a:chExt cx="0" cy="0"/>
        </a:xfrm>
      </p:grpSpPr>
      <p:pic>
        <p:nvPicPr>
          <p:cNvPr id="1215" name="Google Shape;1215;p62"/>
          <p:cNvPicPr preferRelativeResize="0"/>
          <p:nvPr/>
        </p:nvPicPr>
        <p:blipFill>
          <a:blip r:embed="rId3">
            <a:alphaModFix/>
          </a:blip>
          <a:stretch>
            <a:fillRect/>
          </a:stretch>
        </p:blipFill>
        <p:spPr>
          <a:xfrm>
            <a:off x="178363" y="170225"/>
            <a:ext cx="5514975" cy="904875"/>
          </a:xfrm>
          <a:prstGeom prst="rect">
            <a:avLst/>
          </a:prstGeom>
          <a:noFill/>
          <a:ln>
            <a:noFill/>
          </a:ln>
        </p:spPr>
      </p:pic>
      <p:sp>
        <p:nvSpPr>
          <p:cNvPr id="1216" name="Google Shape;1216;p62">
            <a:hlinkClick action="ppaction://hlinksldjump" r:id="rId4"/>
          </p:cNvPr>
          <p:cNvSpPr/>
          <p:nvPr/>
        </p:nvSpPr>
        <p:spPr>
          <a:xfrm>
            <a:off x="0" y="1515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62"/>
          <p:cNvSpPr txBox="1"/>
          <p:nvPr>
            <p:ph idx="1" type="body"/>
          </p:nvPr>
        </p:nvSpPr>
        <p:spPr>
          <a:xfrm>
            <a:off x="178375" y="1156450"/>
            <a:ext cx="8134800" cy="3003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Zet je schoenen correct naast elkaar.</a:t>
            </a:r>
            <a:endParaRPr/>
          </a:p>
          <a:p>
            <a:pPr indent="-342900" lvl="0" marL="457200" rtl="0" algn="l">
              <a:spcBef>
                <a:spcPts val="0"/>
              </a:spcBef>
              <a:spcAft>
                <a:spcPts val="0"/>
              </a:spcAft>
              <a:buSzPts val="1800"/>
              <a:buAutoNum type="arabicPeriod"/>
            </a:pPr>
            <a:r>
              <a:rPr lang="nl"/>
              <a:t>Pak de ene schoen op en los de veters.</a:t>
            </a:r>
            <a:endParaRPr/>
          </a:p>
          <a:p>
            <a:pPr indent="-342900" lvl="0" marL="457200" rtl="0" algn="l">
              <a:spcBef>
                <a:spcPts val="0"/>
              </a:spcBef>
              <a:spcAft>
                <a:spcPts val="0"/>
              </a:spcAft>
              <a:buSzPts val="1800"/>
              <a:buAutoNum type="arabicPeriod"/>
            </a:pPr>
            <a:r>
              <a:rPr lang="nl"/>
              <a:t>Houd je schoen vast ter h</a:t>
            </a:r>
            <a:r>
              <a:rPr lang="nl"/>
              <a:t>oogte van de hak </a:t>
            </a:r>
            <a:r>
              <a:rPr lang="nl"/>
              <a:t>en de tong. </a:t>
            </a:r>
            <a:endParaRPr/>
          </a:p>
          <a:p>
            <a:pPr indent="-342900" lvl="0" marL="457200" rtl="0" algn="l">
              <a:spcBef>
                <a:spcPts val="0"/>
              </a:spcBef>
              <a:spcAft>
                <a:spcPts val="0"/>
              </a:spcAft>
              <a:buSzPts val="1800"/>
              <a:buAutoNum type="arabicPeriod"/>
            </a:pPr>
            <a:r>
              <a:rPr lang="nl"/>
              <a:t>Steek je voet in de schoen.</a:t>
            </a:r>
            <a:endParaRPr/>
          </a:p>
          <a:p>
            <a:pPr indent="-342900" lvl="0" marL="457200" rtl="0" algn="l">
              <a:spcBef>
                <a:spcPts val="0"/>
              </a:spcBef>
              <a:spcAft>
                <a:spcPts val="0"/>
              </a:spcAft>
              <a:buSzPts val="1800"/>
              <a:buAutoNum type="arabicPeriod"/>
            </a:pPr>
            <a:r>
              <a:rPr lang="nl"/>
              <a:t>Trek aan de hak van de schoen tot je voet volledig in de schoen zit.</a:t>
            </a:r>
            <a:endParaRPr/>
          </a:p>
          <a:p>
            <a:pPr indent="-342900" lvl="0" marL="457200" rtl="0" algn="l">
              <a:spcBef>
                <a:spcPts val="0"/>
              </a:spcBef>
              <a:spcAft>
                <a:spcPts val="0"/>
              </a:spcAft>
              <a:buSzPts val="1800"/>
              <a:buAutoNum type="arabicPeriod"/>
            </a:pPr>
            <a:r>
              <a:rPr lang="nl"/>
              <a:t>Controleer of de hak van de schoen goed aansluit.</a:t>
            </a:r>
            <a:endParaRPr/>
          </a:p>
          <a:p>
            <a:pPr indent="-342900" lvl="0" marL="457200" rtl="0" algn="l">
              <a:spcBef>
                <a:spcPts val="0"/>
              </a:spcBef>
              <a:spcAft>
                <a:spcPts val="0"/>
              </a:spcAft>
              <a:buSzPts val="1800"/>
              <a:buAutoNum type="arabicPeriod"/>
            </a:pPr>
            <a:r>
              <a:rPr lang="nl"/>
              <a:t>Trek de tong van de schoen omhoog zodat deze goed zit.</a:t>
            </a:r>
            <a:endParaRPr/>
          </a:p>
          <a:p>
            <a:pPr indent="-342900" lvl="0" marL="457200" rtl="0" algn="l">
              <a:spcBef>
                <a:spcPts val="0"/>
              </a:spcBef>
              <a:spcAft>
                <a:spcPts val="0"/>
              </a:spcAft>
              <a:buSzPts val="1800"/>
              <a:buAutoNum type="arabicPeriod"/>
            </a:pPr>
            <a:r>
              <a:rPr lang="nl"/>
              <a:t>Strik je veters of sluit de rits.</a:t>
            </a:r>
            <a:endParaRPr/>
          </a:p>
        </p:txBody>
      </p:sp>
      <p:sp>
        <p:nvSpPr>
          <p:cNvPr id="1218" name="Google Shape;1218;p62">
            <a:hlinkClick action="ppaction://hlinksldjump" r:id="rId5"/>
          </p:cNvPr>
          <p:cNvSpPr/>
          <p:nvPr/>
        </p:nvSpPr>
        <p:spPr>
          <a:xfrm>
            <a:off x="974025" y="4085400"/>
            <a:ext cx="1793700" cy="90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62"/>
          <p:cNvSpPr/>
          <p:nvPr/>
        </p:nvSpPr>
        <p:spPr>
          <a:xfrm>
            <a:off x="6916713" y="3293725"/>
            <a:ext cx="2104200" cy="953700"/>
          </a:xfrm>
          <a:prstGeom prst="wedgeRoundRectCallout">
            <a:avLst>
              <a:gd fmla="val -75595" name="adj1"/>
              <a:gd fmla="val -25359"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nl" u="sng"/>
              <a:t>Tip</a:t>
            </a:r>
            <a:r>
              <a:rPr i="1" lang="nl"/>
              <a:t>: Een schoenlepel helpt om je schoen vlot aan te trekken.</a:t>
            </a:r>
            <a:endParaRPr i="1"/>
          </a:p>
        </p:txBody>
      </p:sp>
      <p:sp>
        <p:nvSpPr>
          <p:cNvPr id="1220" name="Google Shape;1220;p62"/>
          <p:cNvSpPr/>
          <p:nvPr/>
        </p:nvSpPr>
        <p:spPr>
          <a:xfrm>
            <a:off x="6089862" y="4491363"/>
            <a:ext cx="120900" cy="5946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62"/>
          <p:cNvSpPr/>
          <p:nvPr/>
        </p:nvSpPr>
        <p:spPr>
          <a:xfrm>
            <a:off x="7866579" y="4491363"/>
            <a:ext cx="120900" cy="5946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62"/>
          <p:cNvSpPr/>
          <p:nvPr/>
        </p:nvSpPr>
        <p:spPr>
          <a:xfrm>
            <a:off x="6089862" y="4313628"/>
            <a:ext cx="1894800" cy="297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3" name="Google Shape;1223;p62"/>
          <p:cNvPicPr preferRelativeResize="0"/>
          <p:nvPr/>
        </p:nvPicPr>
        <p:blipFill>
          <a:blip r:embed="rId6">
            <a:alphaModFix/>
          </a:blip>
          <a:stretch>
            <a:fillRect/>
          </a:stretch>
        </p:blipFill>
        <p:spPr>
          <a:xfrm>
            <a:off x="7243719" y="4677119"/>
            <a:ext cx="546678" cy="408816"/>
          </a:xfrm>
          <a:prstGeom prst="rect">
            <a:avLst/>
          </a:prstGeom>
          <a:noFill/>
          <a:ln>
            <a:noFill/>
          </a:ln>
        </p:spPr>
      </p:pic>
      <p:sp>
        <p:nvSpPr>
          <p:cNvPr id="1224" name="Google Shape;1224;p62">
            <a:hlinkClick action="ppaction://hlinksldjump" r:id="rId7"/>
          </p:cNvPr>
          <p:cNvSpPr/>
          <p:nvPr/>
        </p:nvSpPr>
        <p:spPr>
          <a:xfrm>
            <a:off x="1011575" y="4355625"/>
            <a:ext cx="1700100" cy="594600"/>
          </a:xfrm>
          <a:prstGeom prst="wedgeRoundRectCallout">
            <a:avLst>
              <a:gd fmla="val 34219" name="adj1"/>
              <a:gd fmla="val -83485" name="adj2"/>
              <a:gd fmla="val 0" name="adj3"/>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Veters strikken?</a:t>
            </a:r>
            <a:endParaRPr/>
          </a:p>
          <a:p>
            <a:pPr indent="0" lvl="0" marL="0" rtl="0" algn="ctr">
              <a:spcBef>
                <a:spcPts val="0"/>
              </a:spcBef>
              <a:spcAft>
                <a:spcPts val="0"/>
              </a:spcAft>
              <a:buNone/>
            </a:pPr>
            <a:r>
              <a:rPr b="1" lang="nl"/>
              <a:t>Klik HIER</a:t>
            </a:r>
            <a:r>
              <a:rPr lang="nl"/>
              <a:t>!</a:t>
            </a:r>
            <a:endParaRPr/>
          </a:p>
        </p:txBody>
      </p:sp>
      <p:pic>
        <p:nvPicPr>
          <p:cNvPr id="1225" name="Google Shape;1225;p62"/>
          <p:cNvPicPr preferRelativeResize="0"/>
          <p:nvPr/>
        </p:nvPicPr>
        <p:blipFill rotWithShape="1">
          <a:blip r:embed="rId8">
            <a:alphaModFix/>
          </a:blip>
          <a:srcRect b="18349" l="29534" r="22072" t="20952"/>
          <a:stretch/>
        </p:blipFill>
        <p:spPr>
          <a:xfrm rot="8601283">
            <a:off x="6635298" y="111211"/>
            <a:ext cx="474530" cy="454402"/>
          </a:xfrm>
          <a:prstGeom prst="rect">
            <a:avLst/>
          </a:prstGeom>
          <a:noFill/>
          <a:ln>
            <a:noFill/>
          </a:ln>
        </p:spPr>
      </p:pic>
      <p:sp>
        <p:nvSpPr>
          <p:cNvPr id="1226" name="Google Shape;1226;p62">
            <a:hlinkClick r:id="rId9"/>
          </p:cNvPr>
          <p:cNvSpPr/>
          <p:nvPr/>
        </p:nvSpPr>
        <p:spPr>
          <a:xfrm>
            <a:off x="6872675" y="178375"/>
            <a:ext cx="2192292"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 HIER</a:t>
            </a:r>
            <a:r>
              <a:rPr lang="nl"/>
              <a:t>!</a:t>
            </a:r>
            <a:endParaRPr/>
          </a:p>
        </p:txBody>
      </p:sp>
      <p:sp>
        <p:nvSpPr>
          <p:cNvPr id="1227" name="Google Shape;1227;p62">
            <a:hlinkClick action="ppaction://hlinksldjump" r:id="rId10"/>
          </p:cNvPr>
          <p:cNvSpPr/>
          <p:nvPr/>
        </p:nvSpPr>
        <p:spPr>
          <a:xfrm>
            <a:off x="3781975" y="251475"/>
            <a:ext cx="1864800" cy="775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62">
            <a:hlinkClick action="ppaction://hlinksldjump" r:id="rId11"/>
          </p:cNvPr>
          <p:cNvSpPr/>
          <p:nvPr/>
        </p:nvSpPr>
        <p:spPr>
          <a:xfrm>
            <a:off x="230750" y="251475"/>
            <a:ext cx="1927500" cy="764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9" name="Google Shape;1229;p62">
            <a:hlinkClick action="ppaction://hlinksldjump" r:id="rId12"/>
          </p:cNvPr>
          <p:cNvPicPr preferRelativeResize="0"/>
          <p:nvPr/>
        </p:nvPicPr>
        <p:blipFill>
          <a:blip r:embed="rId13">
            <a:alphaModFix/>
          </a:blip>
          <a:stretch>
            <a:fillRect/>
          </a:stretch>
        </p:blipFill>
        <p:spPr>
          <a:xfrm>
            <a:off x="8342995" y="4421826"/>
            <a:ext cx="724800" cy="614599"/>
          </a:xfrm>
          <a:prstGeom prst="rect">
            <a:avLst/>
          </a:prstGeom>
          <a:noFill/>
          <a:ln>
            <a:noFill/>
          </a:ln>
        </p:spPr>
      </p:pic>
      <p:sp>
        <p:nvSpPr>
          <p:cNvPr id="1230" name="Google Shape;1230;p62">
            <a:hlinkClick action="ppaction://hlinksldjump" r:id="rId14"/>
          </p:cNvPr>
          <p:cNvSpPr/>
          <p:nvPr/>
        </p:nvSpPr>
        <p:spPr>
          <a:xfrm>
            <a:off x="3764725" y="260975"/>
            <a:ext cx="1896000" cy="7314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62">
            <a:hlinkClick action="ppaction://hlinksldjump" r:id="rId15"/>
          </p:cNvPr>
          <p:cNvSpPr/>
          <p:nvPr/>
        </p:nvSpPr>
        <p:spPr>
          <a:xfrm>
            <a:off x="249050" y="238375"/>
            <a:ext cx="1876500" cy="7686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5" name="Shape 1235"/>
        <p:cNvGrpSpPr/>
        <p:nvPr/>
      </p:nvGrpSpPr>
      <p:grpSpPr>
        <a:xfrm>
          <a:off x="0" y="0"/>
          <a:ext cx="0" cy="0"/>
          <a:chOff x="0" y="0"/>
          <a:chExt cx="0" cy="0"/>
        </a:xfrm>
      </p:grpSpPr>
      <p:pic>
        <p:nvPicPr>
          <p:cNvPr id="1236" name="Google Shape;1236;p63"/>
          <p:cNvPicPr preferRelativeResize="0"/>
          <p:nvPr/>
        </p:nvPicPr>
        <p:blipFill>
          <a:blip r:embed="rId3">
            <a:alphaModFix/>
          </a:blip>
          <a:stretch>
            <a:fillRect/>
          </a:stretch>
        </p:blipFill>
        <p:spPr>
          <a:xfrm>
            <a:off x="230738" y="170225"/>
            <a:ext cx="5514975" cy="904875"/>
          </a:xfrm>
          <a:prstGeom prst="rect">
            <a:avLst/>
          </a:prstGeom>
          <a:noFill/>
          <a:ln>
            <a:noFill/>
          </a:ln>
        </p:spPr>
      </p:pic>
      <p:sp>
        <p:nvSpPr>
          <p:cNvPr id="1237" name="Google Shape;1237;p63">
            <a:hlinkClick action="ppaction://hlinksldjump" r:id="rId4"/>
          </p:cNvPr>
          <p:cNvSpPr/>
          <p:nvPr/>
        </p:nvSpPr>
        <p:spPr>
          <a:xfrm>
            <a:off x="42425" y="925"/>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8" name="Google Shape;1238;p63"/>
          <p:cNvPicPr preferRelativeResize="0"/>
          <p:nvPr/>
        </p:nvPicPr>
        <p:blipFill>
          <a:blip r:embed="rId5">
            <a:alphaModFix/>
          </a:blip>
          <a:stretch>
            <a:fillRect/>
          </a:stretch>
        </p:blipFill>
        <p:spPr>
          <a:xfrm>
            <a:off x="4787925" y="1468777"/>
            <a:ext cx="4088850" cy="2594225"/>
          </a:xfrm>
          <a:prstGeom prst="rect">
            <a:avLst/>
          </a:prstGeom>
          <a:noFill/>
          <a:ln>
            <a:noFill/>
          </a:ln>
        </p:spPr>
      </p:pic>
      <p:sp>
        <p:nvSpPr>
          <p:cNvPr id="1239" name="Google Shape;1239;p63"/>
          <p:cNvSpPr txBox="1"/>
          <p:nvPr>
            <p:ph idx="1" type="body"/>
          </p:nvPr>
        </p:nvSpPr>
        <p:spPr>
          <a:xfrm>
            <a:off x="178375" y="1156450"/>
            <a:ext cx="4877100" cy="33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600"/>
              <a:t>Hoe strik je je veters?</a:t>
            </a:r>
            <a:endParaRPr sz="1600"/>
          </a:p>
          <a:p>
            <a:pPr indent="-330200" lvl="0" marL="457200" rtl="0" algn="l">
              <a:spcBef>
                <a:spcPts val="1600"/>
              </a:spcBef>
              <a:spcAft>
                <a:spcPts val="0"/>
              </a:spcAft>
              <a:buSzPts val="1600"/>
              <a:buAutoNum type="arabicPeriod"/>
            </a:pPr>
            <a:r>
              <a:rPr lang="nl" sz="1600"/>
              <a:t>Neem beide veters vast, elk in een hand.</a:t>
            </a:r>
            <a:endParaRPr sz="1600"/>
          </a:p>
          <a:p>
            <a:pPr indent="-330200" lvl="0" marL="457200" rtl="0" algn="l">
              <a:spcBef>
                <a:spcPts val="0"/>
              </a:spcBef>
              <a:spcAft>
                <a:spcPts val="0"/>
              </a:spcAft>
              <a:buSzPts val="1600"/>
              <a:buAutoNum type="arabicPeriod"/>
            </a:pPr>
            <a:r>
              <a:rPr lang="nl" sz="1600"/>
              <a:t>Leg de veters over elkaar.</a:t>
            </a:r>
            <a:endParaRPr sz="1600"/>
          </a:p>
          <a:p>
            <a:pPr indent="-330200" lvl="0" marL="457200" rtl="0" algn="l">
              <a:spcBef>
                <a:spcPts val="0"/>
              </a:spcBef>
              <a:spcAft>
                <a:spcPts val="0"/>
              </a:spcAft>
              <a:buSzPts val="1600"/>
              <a:buAutoNum type="arabicPeriod"/>
            </a:pPr>
            <a:r>
              <a:rPr lang="nl" sz="1600"/>
              <a:t>Haal de ene veter door de andere.</a:t>
            </a:r>
            <a:endParaRPr sz="1600"/>
          </a:p>
          <a:p>
            <a:pPr indent="-330200" lvl="0" marL="457200" rtl="0" algn="l">
              <a:spcBef>
                <a:spcPts val="0"/>
              </a:spcBef>
              <a:spcAft>
                <a:spcPts val="0"/>
              </a:spcAft>
              <a:buSzPts val="1600"/>
              <a:buAutoNum type="arabicPeriod"/>
            </a:pPr>
            <a:r>
              <a:rPr lang="nl" sz="1600"/>
              <a:t>Trek strak aan. Je hebt nu een platte knoop.</a:t>
            </a:r>
            <a:endParaRPr sz="1600"/>
          </a:p>
          <a:p>
            <a:pPr indent="-330200" lvl="0" marL="457200" rtl="0" algn="l">
              <a:spcBef>
                <a:spcPts val="0"/>
              </a:spcBef>
              <a:spcAft>
                <a:spcPts val="0"/>
              </a:spcAft>
              <a:buSzPts val="1600"/>
              <a:buAutoNum type="arabicPeriod"/>
            </a:pPr>
            <a:r>
              <a:rPr lang="nl" sz="1600"/>
              <a:t>Maak met de ene veter een lus.</a:t>
            </a:r>
            <a:endParaRPr sz="1600"/>
          </a:p>
          <a:p>
            <a:pPr indent="-330200" lvl="0" marL="457200" rtl="0" algn="l">
              <a:spcBef>
                <a:spcPts val="0"/>
              </a:spcBef>
              <a:spcAft>
                <a:spcPts val="0"/>
              </a:spcAft>
              <a:buSzPts val="1600"/>
              <a:buAutoNum type="arabicPeriod"/>
            </a:pPr>
            <a:r>
              <a:rPr lang="nl" sz="1600"/>
              <a:t>Sla de andere veter rond de lus heen.</a:t>
            </a:r>
            <a:endParaRPr sz="1600"/>
          </a:p>
          <a:p>
            <a:pPr indent="-330200" lvl="0" marL="457200" rtl="0" algn="l">
              <a:spcBef>
                <a:spcPts val="0"/>
              </a:spcBef>
              <a:spcAft>
                <a:spcPts val="0"/>
              </a:spcAft>
              <a:buSzPts val="1600"/>
              <a:buAutoNum type="arabicPeriod"/>
            </a:pPr>
            <a:r>
              <a:rPr lang="nl" sz="1600"/>
              <a:t>Trek hem er erdoor.</a:t>
            </a:r>
            <a:endParaRPr sz="1600"/>
          </a:p>
          <a:p>
            <a:pPr indent="-330200" lvl="0" marL="457200" rtl="0" algn="l">
              <a:spcBef>
                <a:spcPts val="0"/>
              </a:spcBef>
              <a:spcAft>
                <a:spcPts val="0"/>
              </a:spcAft>
              <a:buSzPts val="1600"/>
              <a:buAutoNum type="arabicPeriod"/>
            </a:pPr>
            <a:r>
              <a:rPr lang="nl" sz="1600"/>
              <a:t>Pak met je rechterhand de linkerlus.</a:t>
            </a:r>
            <a:endParaRPr sz="1600"/>
          </a:p>
          <a:p>
            <a:pPr indent="-330200" lvl="0" marL="457200" rtl="0" algn="l">
              <a:spcBef>
                <a:spcPts val="0"/>
              </a:spcBef>
              <a:spcAft>
                <a:spcPts val="0"/>
              </a:spcAft>
              <a:buSzPts val="1600"/>
              <a:buAutoNum type="arabicPeriod"/>
            </a:pPr>
            <a:r>
              <a:rPr lang="nl" sz="1600"/>
              <a:t>Pak met je linkerhand de rechterlus.</a:t>
            </a:r>
            <a:endParaRPr sz="1600"/>
          </a:p>
          <a:p>
            <a:pPr indent="-330200" lvl="0" marL="457200" rtl="0" algn="l">
              <a:spcBef>
                <a:spcPts val="0"/>
              </a:spcBef>
              <a:spcAft>
                <a:spcPts val="0"/>
              </a:spcAft>
              <a:buSzPts val="1600"/>
              <a:buAutoNum type="arabicPeriod"/>
            </a:pPr>
            <a:r>
              <a:rPr lang="nl" sz="1600"/>
              <a:t>Trek de lussen aan.</a:t>
            </a:r>
            <a:endParaRPr sz="1600"/>
          </a:p>
          <a:p>
            <a:pPr indent="-330200" lvl="0" marL="457200" rtl="0" algn="l">
              <a:spcBef>
                <a:spcPts val="0"/>
              </a:spcBef>
              <a:spcAft>
                <a:spcPts val="0"/>
              </a:spcAft>
              <a:buSzPts val="1600"/>
              <a:buAutoNum type="arabicPeriod"/>
            </a:pPr>
            <a:r>
              <a:rPr lang="nl" sz="1600"/>
              <a:t>Je veters zijn gestrikt!</a:t>
            </a:r>
            <a:endParaRPr sz="1600"/>
          </a:p>
        </p:txBody>
      </p:sp>
      <p:sp>
        <p:nvSpPr>
          <p:cNvPr id="1240" name="Google Shape;1240;p63">
            <a:hlinkClick r:id="rId6"/>
          </p:cNvPr>
          <p:cNvSpPr/>
          <p:nvPr/>
        </p:nvSpPr>
        <p:spPr>
          <a:xfrm>
            <a:off x="6872675" y="178375"/>
            <a:ext cx="2192292"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 HIER</a:t>
            </a:r>
            <a:r>
              <a:rPr lang="nl"/>
              <a:t>!</a:t>
            </a:r>
            <a:endParaRPr/>
          </a:p>
        </p:txBody>
      </p:sp>
      <p:pic>
        <p:nvPicPr>
          <p:cNvPr id="1241" name="Google Shape;1241;p63"/>
          <p:cNvPicPr preferRelativeResize="0"/>
          <p:nvPr/>
        </p:nvPicPr>
        <p:blipFill rotWithShape="1">
          <a:blip r:embed="rId7">
            <a:alphaModFix/>
          </a:blip>
          <a:srcRect b="18349" l="29534" r="22072" t="20952"/>
          <a:stretch/>
        </p:blipFill>
        <p:spPr>
          <a:xfrm rot="8601283">
            <a:off x="6635298" y="111211"/>
            <a:ext cx="474530" cy="454402"/>
          </a:xfrm>
          <a:prstGeom prst="rect">
            <a:avLst/>
          </a:prstGeom>
          <a:noFill/>
          <a:ln>
            <a:noFill/>
          </a:ln>
        </p:spPr>
      </p:pic>
      <p:sp>
        <p:nvSpPr>
          <p:cNvPr id="1242" name="Google Shape;1242;p63">
            <a:hlinkClick action="ppaction://hlinksldjump" r:id="rId8"/>
          </p:cNvPr>
          <p:cNvSpPr/>
          <p:nvPr/>
        </p:nvSpPr>
        <p:spPr>
          <a:xfrm>
            <a:off x="3781975" y="251475"/>
            <a:ext cx="1864800" cy="775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63">
            <a:hlinkClick action="ppaction://hlinksldjump" r:id="rId9"/>
          </p:cNvPr>
          <p:cNvSpPr/>
          <p:nvPr/>
        </p:nvSpPr>
        <p:spPr>
          <a:xfrm>
            <a:off x="230750" y="251475"/>
            <a:ext cx="1927500" cy="764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4" name="Google Shape;1244;p63">
            <a:hlinkClick action="ppaction://hlinksldjump" r:id="rId10"/>
          </p:cNvPr>
          <p:cNvPicPr preferRelativeResize="0"/>
          <p:nvPr/>
        </p:nvPicPr>
        <p:blipFill>
          <a:blip r:embed="rId11">
            <a:alphaModFix/>
          </a:blip>
          <a:stretch>
            <a:fillRect/>
          </a:stretch>
        </p:blipFill>
        <p:spPr>
          <a:xfrm>
            <a:off x="8340170" y="4405176"/>
            <a:ext cx="724800" cy="614599"/>
          </a:xfrm>
          <a:prstGeom prst="rect">
            <a:avLst/>
          </a:prstGeom>
          <a:noFill/>
          <a:ln>
            <a:noFill/>
          </a:ln>
        </p:spPr>
      </p:pic>
      <p:sp>
        <p:nvSpPr>
          <p:cNvPr id="1245" name="Google Shape;1245;p63"/>
          <p:cNvSpPr/>
          <p:nvPr/>
        </p:nvSpPr>
        <p:spPr>
          <a:xfrm>
            <a:off x="6089862" y="4491363"/>
            <a:ext cx="120900" cy="5946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63"/>
          <p:cNvSpPr/>
          <p:nvPr/>
        </p:nvSpPr>
        <p:spPr>
          <a:xfrm>
            <a:off x="7866579" y="4491363"/>
            <a:ext cx="120900" cy="5946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63"/>
          <p:cNvSpPr/>
          <p:nvPr/>
        </p:nvSpPr>
        <p:spPr>
          <a:xfrm>
            <a:off x="6089862" y="4313628"/>
            <a:ext cx="1894800" cy="297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8" name="Google Shape;1248;p63"/>
          <p:cNvPicPr preferRelativeResize="0"/>
          <p:nvPr/>
        </p:nvPicPr>
        <p:blipFill>
          <a:blip r:embed="rId12">
            <a:alphaModFix/>
          </a:blip>
          <a:stretch>
            <a:fillRect/>
          </a:stretch>
        </p:blipFill>
        <p:spPr>
          <a:xfrm>
            <a:off x="7243719" y="4677119"/>
            <a:ext cx="546678" cy="408816"/>
          </a:xfrm>
          <a:prstGeom prst="rect">
            <a:avLst/>
          </a:prstGeom>
          <a:noFill/>
          <a:ln>
            <a:noFill/>
          </a:ln>
        </p:spPr>
      </p:pic>
      <p:sp>
        <p:nvSpPr>
          <p:cNvPr id="1249" name="Google Shape;1249;p63">
            <a:hlinkClick action="ppaction://hlinksldjump" r:id="rId13"/>
          </p:cNvPr>
          <p:cNvSpPr/>
          <p:nvPr/>
        </p:nvSpPr>
        <p:spPr>
          <a:xfrm>
            <a:off x="3764725" y="260975"/>
            <a:ext cx="1896000" cy="7314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63">
            <a:hlinkClick action="ppaction://hlinksldjump" r:id="rId14"/>
          </p:cNvPr>
          <p:cNvSpPr/>
          <p:nvPr/>
        </p:nvSpPr>
        <p:spPr>
          <a:xfrm>
            <a:off x="249050" y="238375"/>
            <a:ext cx="1876500" cy="7686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4" name="Shape 1254"/>
        <p:cNvGrpSpPr/>
        <p:nvPr/>
      </p:nvGrpSpPr>
      <p:grpSpPr>
        <a:xfrm>
          <a:off x="0" y="0"/>
          <a:ext cx="0" cy="0"/>
          <a:chOff x="0" y="0"/>
          <a:chExt cx="0" cy="0"/>
        </a:xfrm>
      </p:grpSpPr>
      <p:pic>
        <p:nvPicPr>
          <p:cNvPr id="1255" name="Google Shape;1255;p64"/>
          <p:cNvPicPr preferRelativeResize="0"/>
          <p:nvPr/>
        </p:nvPicPr>
        <p:blipFill>
          <a:blip r:embed="rId3">
            <a:alphaModFix/>
          </a:blip>
          <a:stretch>
            <a:fillRect/>
          </a:stretch>
        </p:blipFill>
        <p:spPr>
          <a:xfrm>
            <a:off x="202100" y="168775"/>
            <a:ext cx="5514975" cy="904875"/>
          </a:xfrm>
          <a:prstGeom prst="rect">
            <a:avLst/>
          </a:prstGeom>
          <a:noFill/>
          <a:ln>
            <a:noFill/>
          </a:ln>
        </p:spPr>
      </p:pic>
      <p:sp>
        <p:nvSpPr>
          <p:cNvPr id="1256" name="Google Shape;1256;p64"/>
          <p:cNvSpPr txBox="1"/>
          <p:nvPr>
            <p:ph idx="1" type="body"/>
          </p:nvPr>
        </p:nvSpPr>
        <p:spPr>
          <a:xfrm>
            <a:off x="271450" y="1093538"/>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Je boekentas maak je best de avond voordien al. Dit kan je bijvoorbeeld doen met een checklist. Maak deze samen op met je mama, papa, meester of juf. Zo weet je steeds of alles in je boekentas zit!</a:t>
            </a:r>
            <a:endParaRPr/>
          </a:p>
          <a:p>
            <a:pPr indent="0" lvl="0" marL="0" rtl="0" algn="ctr">
              <a:spcBef>
                <a:spcPts val="160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0"/>
              </a:spcAft>
              <a:buNone/>
            </a:pPr>
            <a:r>
              <a:rPr b="1" lang="nl"/>
              <a:t>Maar je boterhamdoos, drinkfles en eventuele tussendoortjes</a:t>
            </a:r>
            <a:br>
              <a:rPr b="1" lang="nl"/>
            </a:br>
            <a:r>
              <a:rPr b="1" lang="nl"/>
              <a:t>moeten er nog in, natuurlijk!</a:t>
            </a:r>
            <a:endParaRPr b="1"/>
          </a:p>
          <a:p>
            <a:pPr indent="0" lvl="0" marL="0" rtl="0" algn="l">
              <a:spcBef>
                <a:spcPts val="1600"/>
              </a:spcBef>
              <a:spcAft>
                <a:spcPts val="1600"/>
              </a:spcAft>
              <a:buNone/>
            </a:pPr>
            <a:r>
              <a:t/>
            </a:r>
            <a:endParaRPr/>
          </a:p>
        </p:txBody>
      </p:sp>
      <p:sp>
        <p:nvSpPr>
          <p:cNvPr id="1257" name="Google Shape;1257;p64">
            <a:hlinkClick action="ppaction://hlinksldjump" r:id="rId4"/>
          </p:cNvPr>
          <p:cNvSpPr/>
          <p:nvPr/>
        </p:nvSpPr>
        <p:spPr>
          <a:xfrm>
            <a:off x="42425" y="925"/>
            <a:ext cx="6142200" cy="28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64">
            <a:hlinkClick action="ppaction://hlinksldjump" r:id="rId5"/>
          </p:cNvPr>
          <p:cNvSpPr/>
          <p:nvPr/>
        </p:nvSpPr>
        <p:spPr>
          <a:xfrm>
            <a:off x="0"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64"/>
          <p:cNvSpPr/>
          <p:nvPr/>
        </p:nvSpPr>
        <p:spPr>
          <a:xfrm>
            <a:off x="4310918" y="4349092"/>
            <a:ext cx="622800" cy="718200"/>
          </a:xfrm>
          <a:prstGeom prst="round2SameRect">
            <a:avLst>
              <a:gd fmla="val 16667" name="adj1"/>
              <a:gd fmla="val 0" name="adj2"/>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64"/>
          <p:cNvSpPr/>
          <p:nvPr/>
        </p:nvSpPr>
        <p:spPr>
          <a:xfrm>
            <a:off x="4484918" y="4243602"/>
            <a:ext cx="273900" cy="216900"/>
          </a:xfrm>
          <a:prstGeom prst="blockArc">
            <a:avLst>
              <a:gd fmla="val 10800000" name="adj1"/>
              <a:gd fmla="val 0" name="adj2"/>
              <a:gd fmla="val 25000" name="adj3"/>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64"/>
          <p:cNvSpPr/>
          <p:nvPr/>
        </p:nvSpPr>
        <p:spPr>
          <a:xfrm>
            <a:off x="4293175" y="4347461"/>
            <a:ext cx="657600" cy="407700"/>
          </a:xfrm>
          <a:prstGeom prst="round2SameRect">
            <a:avLst>
              <a:gd fmla="val 16667" name="adj1"/>
              <a:gd fmla="val 0" name="adj2"/>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64"/>
          <p:cNvSpPr/>
          <p:nvPr/>
        </p:nvSpPr>
        <p:spPr>
          <a:xfrm>
            <a:off x="4530830" y="4680555"/>
            <a:ext cx="184200" cy="137700"/>
          </a:xfrm>
          <a:prstGeom prst="frame">
            <a:avLst>
              <a:gd fmla="val 12500" name="adj1"/>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3" name="Google Shape;1263;p64"/>
          <p:cNvPicPr preferRelativeResize="0"/>
          <p:nvPr/>
        </p:nvPicPr>
        <p:blipFill>
          <a:blip r:embed="rId6">
            <a:alphaModFix/>
          </a:blip>
          <a:stretch>
            <a:fillRect/>
          </a:stretch>
        </p:blipFill>
        <p:spPr>
          <a:xfrm>
            <a:off x="4451738" y="2584675"/>
            <a:ext cx="312400" cy="682150"/>
          </a:xfrm>
          <a:prstGeom prst="rect">
            <a:avLst/>
          </a:prstGeom>
          <a:noFill/>
          <a:ln>
            <a:noFill/>
          </a:ln>
        </p:spPr>
      </p:pic>
      <p:pic>
        <p:nvPicPr>
          <p:cNvPr id="1264" name="Google Shape;1264;p64"/>
          <p:cNvPicPr preferRelativeResize="0"/>
          <p:nvPr/>
        </p:nvPicPr>
        <p:blipFill>
          <a:blip r:embed="rId7">
            <a:alphaModFix/>
          </a:blip>
          <a:stretch>
            <a:fillRect/>
          </a:stretch>
        </p:blipFill>
        <p:spPr>
          <a:xfrm>
            <a:off x="1558800" y="3775725"/>
            <a:ext cx="594451" cy="459000"/>
          </a:xfrm>
          <a:prstGeom prst="rect">
            <a:avLst/>
          </a:prstGeom>
          <a:noFill/>
          <a:ln>
            <a:noFill/>
          </a:ln>
        </p:spPr>
      </p:pic>
      <p:pic>
        <p:nvPicPr>
          <p:cNvPr id="1265" name="Google Shape;1265;p64"/>
          <p:cNvPicPr preferRelativeResize="0"/>
          <p:nvPr/>
        </p:nvPicPr>
        <p:blipFill>
          <a:blip r:embed="rId8">
            <a:alphaModFix/>
          </a:blip>
          <a:stretch>
            <a:fillRect/>
          </a:stretch>
        </p:blipFill>
        <p:spPr>
          <a:xfrm flipH="1">
            <a:off x="6967849" y="3722995"/>
            <a:ext cx="355594" cy="459000"/>
          </a:xfrm>
          <a:prstGeom prst="rect">
            <a:avLst/>
          </a:prstGeom>
          <a:noFill/>
          <a:ln>
            <a:noFill/>
          </a:ln>
        </p:spPr>
      </p:pic>
      <p:sp>
        <p:nvSpPr>
          <p:cNvPr id="1266" name="Google Shape;1266;p64">
            <a:hlinkClick action="ppaction://hlinksldjump" r:id="rId9"/>
          </p:cNvPr>
          <p:cNvSpPr/>
          <p:nvPr/>
        </p:nvSpPr>
        <p:spPr>
          <a:xfrm>
            <a:off x="2011600" y="241925"/>
            <a:ext cx="1896000" cy="775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64">
            <a:hlinkClick action="ppaction://hlinksldjump" r:id="rId10"/>
          </p:cNvPr>
          <p:cNvSpPr/>
          <p:nvPr/>
        </p:nvSpPr>
        <p:spPr>
          <a:xfrm>
            <a:off x="230750" y="251475"/>
            <a:ext cx="1927500" cy="764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8" name="Google Shape;1268;p64">
            <a:hlinkClick action="ppaction://hlinksldjump" r:id="rId11"/>
          </p:cNvPr>
          <p:cNvPicPr preferRelativeResize="0"/>
          <p:nvPr/>
        </p:nvPicPr>
        <p:blipFill>
          <a:blip r:embed="rId12">
            <a:alphaModFix/>
          </a:blip>
          <a:stretch>
            <a:fillRect/>
          </a:stretch>
        </p:blipFill>
        <p:spPr>
          <a:xfrm>
            <a:off x="8340170" y="4442101"/>
            <a:ext cx="724800" cy="614599"/>
          </a:xfrm>
          <a:prstGeom prst="rect">
            <a:avLst/>
          </a:prstGeom>
          <a:noFill/>
          <a:ln>
            <a:noFill/>
          </a:ln>
        </p:spPr>
      </p:pic>
      <p:sp>
        <p:nvSpPr>
          <p:cNvPr id="1269" name="Google Shape;1269;p64">
            <a:hlinkClick action="ppaction://hlinksldjump" r:id="rId13"/>
          </p:cNvPr>
          <p:cNvSpPr/>
          <p:nvPr/>
        </p:nvSpPr>
        <p:spPr>
          <a:xfrm>
            <a:off x="6872675" y="178375"/>
            <a:ext cx="2192292"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Veel plezier op school</a:t>
            </a:r>
            <a:r>
              <a:rPr lang="nl"/>
              <a:t>!</a:t>
            </a:r>
            <a:endParaRPr/>
          </a:p>
        </p:txBody>
      </p:sp>
      <p:sp>
        <p:nvSpPr>
          <p:cNvPr id="1270" name="Google Shape;1270;p64">
            <a:hlinkClick action="ppaction://hlinksldjump" r:id="rId14"/>
          </p:cNvPr>
          <p:cNvSpPr/>
          <p:nvPr/>
        </p:nvSpPr>
        <p:spPr>
          <a:xfrm>
            <a:off x="2001225" y="215775"/>
            <a:ext cx="1896000" cy="810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64">
            <a:hlinkClick action="ppaction://hlinksldjump" r:id="rId15"/>
          </p:cNvPr>
          <p:cNvSpPr/>
          <p:nvPr/>
        </p:nvSpPr>
        <p:spPr>
          <a:xfrm>
            <a:off x="249050" y="238375"/>
            <a:ext cx="1876500" cy="7686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5" name="Shape 1275"/>
        <p:cNvGrpSpPr/>
        <p:nvPr/>
      </p:nvGrpSpPr>
      <p:grpSpPr>
        <a:xfrm>
          <a:off x="0" y="0"/>
          <a:ext cx="0" cy="0"/>
          <a:chOff x="0" y="0"/>
          <a:chExt cx="0" cy="0"/>
        </a:xfrm>
      </p:grpSpPr>
      <p:pic>
        <p:nvPicPr>
          <p:cNvPr id="1276" name="Google Shape;1276;p65">
            <a:hlinkClick action="ppaction://hlinksldjump" r:id="rId3"/>
          </p:cNvPr>
          <p:cNvPicPr preferRelativeResize="0"/>
          <p:nvPr/>
        </p:nvPicPr>
        <p:blipFill rotWithShape="1">
          <a:blip r:embed="rId4">
            <a:alphaModFix/>
          </a:blip>
          <a:srcRect b="9253" l="0" r="0" t="9147"/>
          <a:stretch/>
        </p:blipFill>
        <p:spPr>
          <a:xfrm>
            <a:off x="3862775" y="152400"/>
            <a:ext cx="5209600" cy="4812826"/>
          </a:xfrm>
          <a:prstGeom prst="rect">
            <a:avLst/>
          </a:prstGeom>
          <a:noFill/>
          <a:ln>
            <a:noFill/>
          </a:ln>
        </p:spPr>
      </p:pic>
      <p:sp>
        <p:nvSpPr>
          <p:cNvPr id="1277" name="Google Shape;1277;p65"/>
          <p:cNvSpPr/>
          <p:nvPr/>
        </p:nvSpPr>
        <p:spPr>
          <a:xfrm rot="-711864">
            <a:off x="202575" y="310567"/>
            <a:ext cx="2227674" cy="1428491"/>
          </a:xfrm>
          <a:prstGeom prst="flowChartPunchedTape">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65"/>
          <p:cNvSpPr txBox="1"/>
          <p:nvPr>
            <p:ph type="title"/>
          </p:nvPr>
        </p:nvSpPr>
        <p:spPr>
          <a:xfrm>
            <a:off x="79525" y="1952800"/>
            <a:ext cx="3688800" cy="192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4200"/>
          </a:p>
          <a:p>
            <a:pPr indent="0" lvl="0" marL="0" rtl="0" algn="ctr">
              <a:spcBef>
                <a:spcPts val="0"/>
              </a:spcBef>
              <a:spcAft>
                <a:spcPts val="0"/>
              </a:spcAft>
              <a:buNone/>
            </a:pPr>
            <a:r>
              <a:t/>
            </a:r>
            <a:endParaRPr sz="4200"/>
          </a:p>
          <a:p>
            <a:pPr indent="0" lvl="0" marL="0" rtl="0" algn="ctr">
              <a:spcBef>
                <a:spcPts val="0"/>
              </a:spcBef>
              <a:spcAft>
                <a:spcPts val="0"/>
              </a:spcAft>
              <a:buNone/>
            </a:pPr>
            <a:r>
              <a:t/>
            </a:r>
            <a:endParaRPr/>
          </a:p>
          <a:p>
            <a:pPr indent="0" lvl="0" marL="0" rtl="0" algn="ctr">
              <a:spcBef>
                <a:spcPts val="0"/>
              </a:spcBef>
              <a:spcAft>
                <a:spcPts val="0"/>
              </a:spcAft>
              <a:buNone/>
            </a:pPr>
            <a:r>
              <a:rPr lang="nl"/>
              <a:t>Jouw ochtend ziet er als volgt uit:</a:t>
            </a:r>
            <a:endParaRPr/>
          </a:p>
          <a:p>
            <a:pPr indent="0" lvl="0" marL="0" rtl="0" algn="ctr">
              <a:spcBef>
                <a:spcPts val="0"/>
              </a:spcBef>
              <a:spcAft>
                <a:spcPts val="0"/>
              </a:spcAft>
              <a:buNone/>
            </a:pPr>
            <a:r>
              <a:t/>
            </a:r>
            <a:endParaRPr/>
          </a:p>
          <a:p>
            <a:pPr indent="0" lvl="0" marL="0" rtl="0" algn="ctr">
              <a:spcBef>
                <a:spcPts val="0"/>
              </a:spcBef>
              <a:spcAft>
                <a:spcPts val="0"/>
              </a:spcAft>
              <a:buNone/>
            </a:pPr>
            <a:r>
              <a:rPr lang="nl" sz="1400">
                <a:solidFill>
                  <a:schemeClr val="dk2"/>
                </a:solidFill>
              </a:rPr>
              <a:t>d</a:t>
            </a:r>
            <a:r>
              <a:rPr lang="nl" sz="1400">
                <a:solidFill>
                  <a:schemeClr val="dk2"/>
                </a:solidFill>
              </a:rPr>
              <a:t>ruk op de linkermuisknop om stap voor stap het stappenplan te doorlopen.</a:t>
            </a:r>
            <a:endParaRPr sz="1400">
              <a:solidFill>
                <a:schemeClr val="dk2"/>
              </a:solidFill>
            </a:endParaRPr>
          </a:p>
        </p:txBody>
      </p:sp>
      <p:sp>
        <p:nvSpPr>
          <p:cNvPr id="1279" name="Google Shape;1279;p65"/>
          <p:cNvSpPr txBox="1"/>
          <p:nvPr/>
        </p:nvSpPr>
        <p:spPr>
          <a:xfrm rot="-1317828">
            <a:off x="323809" y="633482"/>
            <a:ext cx="1985184" cy="679313"/>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1800">
                <a:solidFill>
                  <a:srgbClr val="4C1130"/>
                </a:solidFill>
              </a:rPr>
              <a:t>Je koos voor het stappenplan!</a:t>
            </a:r>
            <a:endParaRPr sz="1800">
              <a:solidFill>
                <a:srgbClr val="4C1130"/>
              </a:solidFill>
            </a:endParaRPr>
          </a:p>
        </p:txBody>
      </p:sp>
      <p:pic>
        <p:nvPicPr>
          <p:cNvPr id="1280" name="Google Shape;1280;p65"/>
          <p:cNvPicPr preferRelativeResize="0"/>
          <p:nvPr/>
        </p:nvPicPr>
        <p:blipFill rotWithShape="1">
          <a:blip r:embed="rId5">
            <a:alphaModFix/>
          </a:blip>
          <a:srcRect b="15422" l="28283" r="27804" t="14696"/>
          <a:stretch/>
        </p:blipFill>
        <p:spPr>
          <a:xfrm>
            <a:off x="1550688" y="3880600"/>
            <a:ext cx="746475" cy="1187875"/>
          </a:xfrm>
          <a:prstGeom prst="rect">
            <a:avLst/>
          </a:prstGeom>
          <a:noFill/>
          <a:ln>
            <a:noFill/>
          </a:ln>
        </p:spPr>
      </p:pic>
      <p:sp>
        <p:nvSpPr>
          <p:cNvPr id="1281" name="Google Shape;1281;p65"/>
          <p:cNvSpPr/>
          <p:nvPr/>
        </p:nvSpPr>
        <p:spPr>
          <a:xfrm>
            <a:off x="1550700" y="3868625"/>
            <a:ext cx="394500" cy="670500"/>
          </a:xfrm>
          <a:prstGeom prst="ellipse">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2" name="Google Shape;1282;p65"/>
          <p:cNvPicPr preferRelativeResize="0"/>
          <p:nvPr/>
        </p:nvPicPr>
        <p:blipFill rotWithShape="1">
          <a:blip r:embed="rId6">
            <a:alphaModFix/>
          </a:blip>
          <a:srcRect b="18349" l="29534" r="22072" t="20952"/>
          <a:stretch/>
        </p:blipFill>
        <p:spPr>
          <a:xfrm rot="8601283">
            <a:off x="4008773" y="249111"/>
            <a:ext cx="474530" cy="454402"/>
          </a:xfrm>
          <a:prstGeom prst="rect">
            <a:avLst/>
          </a:prstGeom>
          <a:noFill/>
          <a:ln>
            <a:noFill/>
          </a:ln>
        </p:spPr>
      </p:pic>
      <p:sp>
        <p:nvSpPr>
          <p:cNvPr id="1283" name="Google Shape;1283;p65">
            <a:hlinkClick action="ppaction://hlinksldjump" r:id="rId7"/>
          </p:cNvPr>
          <p:cNvSpPr/>
          <p:nvPr/>
        </p:nvSpPr>
        <p:spPr>
          <a:xfrm>
            <a:off x="4361625" y="315213"/>
            <a:ext cx="651900" cy="32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4" name="Google Shape;1284;p65">
            <a:hlinkClick action="ppaction://hlinksldjump" r:id="rId8"/>
          </p:cNvPr>
          <p:cNvPicPr preferRelativeResize="0"/>
          <p:nvPr/>
        </p:nvPicPr>
        <p:blipFill>
          <a:blip r:embed="rId9">
            <a:alphaModFix/>
          </a:blip>
          <a:stretch>
            <a:fillRect/>
          </a:stretch>
        </p:blipFill>
        <p:spPr>
          <a:xfrm>
            <a:off x="8311845" y="4434076"/>
            <a:ext cx="724800" cy="614599"/>
          </a:xfrm>
          <a:prstGeom prst="rect">
            <a:avLst/>
          </a:prstGeom>
          <a:noFill/>
          <a:ln>
            <a:noFill/>
          </a:ln>
        </p:spPr>
      </p:pic>
      <p:sp>
        <p:nvSpPr>
          <p:cNvPr id="1285" name="Google Shape;1285;p65">
            <a:hlinkClick action="ppaction://hlinksldjump" r:id="rId10"/>
          </p:cNvPr>
          <p:cNvSpPr/>
          <p:nvPr/>
        </p:nvSpPr>
        <p:spPr>
          <a:xfrm>
            <a:off x="5590300" y="260275"/>
            <a:ext cx="1772100" cy="8646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65">
            <a:hlinkClick action="ppaction://hlinksldjump" r:id="rId11"/>
          </p:cNvPr>
          <p:cNvSpPr/>
          <p:nvPr/>
        </p:nvSpPr>
        <p:spPr>
          <a:xfrm>
            <a:off x="7304800" y="1211175"/>
            <a:ext cx="1731900" cy="893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65">
            <a:hlinkClick action="ppaction://hlinksldjump" r:id="rId12"/>
          </p:cNvPr>
          <p:cNvSpPr/>
          <p:nvPr/>
        </p:nvSpPr>
        <p:spPr>
          <a:xfrm>
            <a:off x="7275975" y="2954500"/>
            <a:ext cx="1772100" cy="1354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65">
            <a:hlinkClick action="ppaction://hlinksldjump" r:id="rId13"/>
          </p:cNvPr>
          <p:cNvSpPr/>
          <p:nvPr/>
        </p:nvSpPr>
        <p:spPr>
          <a:xfrm>
            <a:off x="5590300" y="4323200"/>
            <a:ext cx="1731900" cy="5475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65">
            <a:hlinkClick action="ppaction://hlinksldjump" r:id="rId14"/>
          </p:cNvPr>
          <p:cNvSpPr/>
          <p:nvPr/>
        </p:nvSpPr>
        <p:spPr>
          <a:xfrm>
            <a:off x="3890200" y="3199425"/>
            <a:ext cx="1731900" cy="8646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65">
            <a:hlinkClick action="ppaction://hlinksldjump" r:id="rId15"/>
          </p:cNvPr>
          <p:cNvSpPr/>
          <p:nvPr/>
        </p:nvSpPr>
        <p:spPr>
          <a:xfrm>
            <a:off x="3861400" y="1196775"/>
            <a:ext cx="1772100" cy="8646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4" name="Shape 1294"/>
        <p:cNvGrpSpPr/>
        <p:nvPr/>
      </p:nvGrpSpPr>
      <p:grpSpPr>
        <a:xfrm>
          <a:off x="0" y="0"/>
          <a:ext cx="0" cy="0"/>
          <a:chOff x="0" y="0"/>
          <a:chExt cx="0" cy="0"/>
        </a:xfrm>
      </p:grpSpPr>
      <p:pic>
        <p:nvPicPr>
          <p:cNvPr id="1295" name="Google Shape;1295;p66"/>
          <p:cNvPicPr preferRelativeResize="0"/>
          <p:nvPr/>
        </p:nvPicPr>
        <p:blipFill>
          <a:blip r:embed="rId3">
            <a:alphaModFix/>
          </a:blip>
          <a:stretch>
            <a:fillRect/>
          </a:stretch>
        </p:blipFill>
        <p:spPr>
          <a:xfrm>
            <a:off x="1814500" y="170425"/>
            <a:ext cx="5514975" cy="914400"/>
          </a:xfrm>
          <a:prstGeom prst="rect">
            <a:avLst/>
          </a:prstGeom>
          <a:noFill/>
          <a:ln>
            <a:noFill/>
          </a:ln>
        </p:spPr>
      </p:pic>
      <p:sp>
        <p:nvSpPr>
          <p:cNvPr id="1296" name="Google Shape;1296;p66"/>
          <p:cNvSpPr/>
          <p:nvPr/>
        </p:nvSpPr>
        <p:spPr>
          <a:xfrm>
            <a:off x="2231974" y="1624077"/>
            <a:ext cx="4678500" cy="32400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66"/>
          <p:cNvSpPr/>
          <p:nvPr/>
        </p:nvSpPr>
        <p:spPr>
          <a:xfrm>
            <a:off x="4704935" y="4003318"/>
            <a:ext cx="2207100" cy="5718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66"/>
          <p:cNvSpPr/>
          <p:nvPr/>
        </p:nvSpPr>
        <p:spPr>
          <a:xfrm>
            <a:off x="6320636" y="3800854"/>
            <a:ext cx="588600" cy="3213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66"/>
          <p:cNvSpPr/>
          <p:nvPr/>
        </p:nvSpPr>
        <p:spPr>
          <a:xfrm>
            <a:off x="4704935" y="3935602"/>
            <a:ext cx="1374900" cy="657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66"/>
          <p:cNvSpPr/>
          <p:nvPr/>
        </p:nvSpPr>
        <p:spPr>
          <a:xfrm>
            <a:off x="4704932" y="4576860"/>
            <a:ext cx="237600" cy="2820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66"/>
          <p:cNvSpPr/>
          <p:nvPr/>
        </p:nvSpPr>
        <p:spPr>
          <a:xfrm>
            <a:off x="6672128" y="4576859"/>
            <a:ext cx="237600" cy="2820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66"/>
          <p:cNvSpPr/>
          <p:nvPr/>
        </p:nvSpPr>
        <p:spPr>
          <a:xfrm>
            <a:off x="5189792" y="1865124"/>
            <a:ext cx="1237200" cy="14850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66"/>
          <p:cNvSpPr/>
          <p:nvPr/>
        </p:nvSpPr>
        <p:spPr>
          <a:xfrm>
            <a:off x="5274009" y="1954274"/>
            <a:ext cx="1066200" cy="130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66"/>
          <p:cNvSpPr/>
          <p:nvPr/>
        </p:nvSpPr>
        <p:spPr>
          <a:xfrm>
            <a:off x="5751806" y="1957782"/>
            <a:ext cx="113400" cy="12987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66"/>
          <p:cNvSpPr/>
          <p:nvPr/>
        </p:nvSpPr>
        <p:spPr>
          <a:xfrm rot="5400000">
            <a:off x="5739214" y="2065135"/>
            <a:ext cx="135000" cy="10848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66"/>
          <p:cNvSpPr/>
          <p:nvPr/>
        </p:nvSpPr>
        <p:spPr>
          <a:xfrm>
            <a:off x="2231974" y="2244945"/>
            <a:ext cx="1149600" cy="26154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66"/>
          <p:cNvSpPr/>
          <p:nvPr/>
        </p:nvSpPr>
        <p:spPr>
          <a:xfrm>
            <a:off x="2805185" y="2248220"/>
            <a:ext cx="3300" cy="26154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66"/>
          <p:cNvSpPr/>
          <p:nvPr/>
        </p:nvSpPr>
        <p:spPr>
          <a:xfrm>
            <a:off x="3581069" y="2805343"/>
            <a:ext cx="715500" cy="205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66"/>
          <p:cNvSpPr/>
          <p:nvPr/>
        </p:nvSpPr>
        <p:spPr>
          <a:xfrm>
            <a:off x="3645327" y="2855910"/>
            <a:ext cx="588600" cy="1959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10" name="Google Shape;1310;p66"/>
          <p:cNvPicPr preferRelativeResize="0"/>
          <p:nvPr/>
        </p:nvPicPr>
        <p:blipFill>
          <a:blip r:embed="rId4">
            <a:alphaModFix/>
          </a:blip>
          <a:stretch>
            <a:fillRect/>
          </a:stretch>
        </p:blipFill>
        <p:spPr>
          <a:xfrm>
            <a:off x="8612875" y="4431575"/>
            <a:ext cx="438400" cy="657600"/>
          </a:xfrm>
          <a:prstGeom prst="rect">
            <a:avLst/>
          </a:prstGeom>
          <a:noFill/>
          <a:ln>
            <a:noFill/>
          </a:ln>
        </p:spPr>
      </p:pic>
      <p:sp>
        <p:nvSpPr>
          <p:cNvPr id="1311" name="Google Shape;1311;p66">
            <a:hlinkClick action="ppaction://hlinksldjump" r:id="rId5"/>
          </p:cNvPr>
          <p:cNvSpPr/>
          <p:nvPr/>
        </p:nvSpPr>
        <p:spPr>
          <a:xfrm>
            <a:off x="1844325" y="245875"/>
            <a:ext cx="1944900" cy="7635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66">
            <a:hlinkClick action="ppaction://hlinksldjump" r:id="rId6"/>
          </p:cNvPr>
          <p:cNvSpPr/>
          <p:nvPr/>
        </p:nvSpPr>
        <p:spPr>
          <a:xfrm>
            <a:off x="3598763" y="245875"/>
            <a:ext cx="1944900" cy="7635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66">
            <a:hlinkClick action="ppaction://hlinksldjump" r:id="rId7"/>
          </p:cNvPr>
          <p:cNvSpPr/>
          <p:nvPr/>
        </p:nvSpPr>
        <p:spPr>
          <a:xfrm>
            <a:off x="5383800" y="245875"/>
            <a:ext cx="1944900" cy="7635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7" name="Shape 1317"/>
        <p:cNvGrpSpPr/>
        <p:nvPr/>
      </p:nvGrpSpPr>
      <p:grpSpPr>
        <a:xfrm>
          <a:off x="0" y="0"/>
          <a:ext cx="0" cy="0"/>
          <a:chOff x="0" y="0"/>
          <a:chExt cx="0" cy="0"/>
        </a:xfrm>
      </p:grpSpPr>
      <p:pic>
        <p:nvPicPr>
          <p:cNvPr id="1318" name="Google Shape;1318;p67"/>
          <p:cNvPicPr preferRelativeResize="0"/>
          <p:nvPr/>
        </p:nvPicPr>
        <p:blipFill>
          <a:blip r:embed="rId3">
            <a:alphaModFix/>
          </a:blip>
          <a:stretch>
            <a:fillRect/>
          </a:stretch>
        </p:blipFill>
        <p:spPr>
          <a:xfrm>
            <a:off x="201888" y="181050"/>
            <a:ext cx="5514975" cy="914400"/>
          </a:xfrm>
          <a:prstGeom prst="rect">
            <a:avLst/>
          </a:prstGeom>
          <a:noFill/>
          <a:ln>
            <a:noFill/>
          </a:ln>
        </p:spPr>
      </p:pic>
      <p:sp>
        <p:nvSpPr>
          <p:cNvPr id="1319" name="Google Shape;1319;p67">
            <a:hlinkClick action="ppaction://hlinksldjump" r:id="rId4"/>
          </p:cNvPr>
          <p:cNvSpPr/>
          <p:nvPr/>
        </p:nvSpPr>
        <p:spPr>
          <a:xfrm>
            <a:off x="-75" y="-5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67"/>
          <p:cNvSpPr/>
          <p:nvPr/>
        </p:nvSpPr>
        <p:spPr>
          <a:xfrm>
            <a:off x="2942725" y="4628926"/>
            <a:ext cx="221700" cy="321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67"/>
          <p:cNvSpPr/>
          <p:nvPr/>
        </p:nvSpPr>
        <p:spPr>
          <a:xfrm>
            <a:off x="1106724" y="4113384"/>
            <a:ext cx="2057700" cy="5490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67"/>
          <p:cNvSpPr/>
          <p:nvPr/>
        </p:nvSpPr>
        <p:spPr>
          <a:xfrm>
            <a:off x="2615428" y="4009488"/>
            <a:ext cx="549000" cy="3084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67"/>
          <p:cNvSpPr/>
          <p:nvPr/>
        </p:nvSpPr>
        <p:spPr>
          <a:xfrm>
            <a:off x="5584871" y="4685768"/>
            <a:ext cx="221700" cy="2709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67"/>
          <p:cNvSpPr txBox="1"/>
          <p:nvPr>
            <p:ph idx="1" type="body"/>
          </p:nvPr>
        </p:nvSpPr>
        <p:spPr>
          <a:xfrm>
            <a:off x="154350" y="1050450"/>
            <a:ext cx="8530200" cy="28263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SzPts val="1800"/>
              <a:buAutoNum type="arabicPeriod"/>
            </a:pPr>
            <a:r>
              <a:rPr lang="nl"/>
              <a:t>Leg je op je rug als een zeester gespreid (met armen en benen gestrekt en zo ver mogelijk uit elkaar) en neem dan met elke hand de bovenste hoeken (die het dichtst bij je hoofd liggen) van het dekbed vast.</a:t>
            </a:r>
            <a:endParaRPr/>
          </a:p>
          <a:p>
            <a:pPr indent="-342900" lvl="0" marL="457200" rtl="0" algn="l">
              <a:lnSpc>
                <a:spcPct val="115000"/>
              </a:lnSpc>
              <a:spcBef>
                <a:spcPts val="1200"/>
              </a:spcBef>
              <a:spcAft>
                <a:spcPts val="0"/>
              </a:spcAft>
              <a:buSzPts val="1800"/>
              <a:buAutoNum type="arabicPeriod"/>
            </a:pPr>
            <a:r>
              <a:rPr lang="nl"/>
              <a:t>Kom recht en breng de twee bovenste hoeken naar de twee onderste hoeken van het dekbed.</a:t>
            </a:r>
            <a:endParaRPr/>
          </a:p>
          <a:p>
            <a:pPr indent="-342900" lvl="0" marL="457200" rtl="0" algn="l">
              <a:lnSpc>
                <a:spcPct val="115000"/>
              </a:lnSpc>
              <a:spcBef>
                <a:spcPts val="1200"/>
              </a:spcBef>
              <a:spcAft>
                <a:spcPts val="0"/>
              </a:spcAft>
              <a:buSzPts val="1800"/>
              <a:buAutoNum type="arabicPeriod"/>
            </a:pPr>
            <a:r>
              <a:rPr lang="nl"/>
              <a:t>Nu kan je nog eens de twee bovenste hoeken naar de onderste hoeken brengen.</a:t>
            </a:r>
            <a:endParaRPr/>
          </a:p>
        </p:txBody>
      </p:sp>
      <p:sp>
        <p:nvSpPr>
          <p:cNvPr id="1325" name="Google Shape;1325;p67"/>
          <p:cNvSpPr/>
          <p:nvPr/>
        </p:nvSpPr>
        <p:spPr>
          <a:xfrm>
            <a:off x="5584885" y="4108418"/>
            <a:ext cx="2207100" cy="5718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67"/>
          <p:cNvSpPr/>
          <p:nvPr/>
        </p:nvSpPr>
        <p:spPr>
          <a:xfrm>
            <a:off x="7203386" y="4009504"/>
            <a:ext cx="588600" cy="3213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67"/>
          <p:cNvSpPr/>
          <p:nvPr/>
        </p:nvSpPr>
        <p:spPr>
          <a:xfrm>
            <a:off x="5584881" y="4065525"/>
            <a:ext cx="588600" cy="657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67"/>
          <p:cNvSpPr/>
          <p:nvPr/>
        </p:nvSpPr>
        <p:spPr>
          <a:xfrm>
            <a:off x="7554378" y="4680234"/>
            <a:ext cx="237600" cy="2820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67"/>
          <p:cNvSpPr/>
          <p:nvPr/>
        </p:nvSpPr>
        <p:spPr>
          <a:xfrm>
            <a:off x="3909050" y="4202775"/>
            <a:ext cx="931200" cy="436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67"/>
          <p:cNvSpPr/>
          <p:nvPr/>
        </p:nvSpPr>
        <p:spPr>
          <a:xfrm>
            <a:off x="1106721" y="4679318"/>
            <a:ext cx="221700" cy="2709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67"/>
          <p:cNvSpPr/>
          <p:nvPr/>
        </p:nvSpPr>
        <p:spPr>
          <a:xfrm>
            <a:off x="1106725" y="4072125"/>
            <a:ext cx="1506300" cy="6315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67">
            <a:hlinkClick action="ppaction://hlinksldjump" r:id="rId5"/>
          </p:cNvPr>
          <p:cNvSpPr/>
          <p:nvPr/>
        </p:nvSpPr>
        <p:spPr>
          <a:xfrm>
            <a:off x="1829925" y="202650"/>
            <a:ext cx="1757700" cy="705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67">
            <a:hlinkClick action="ppaction://hlinksldjump" r:id="rId6"/>
          </p:cNvPr>
          <p:cNvSpPr/>
          <p:nvPr/>
        </p:nvSpPr>
        <p:spPr>
          <a:xfrm>
            <a:off x="201900" y="256500"/>
            <a:ext cx="1927500" cy="7635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67">
            <a:hlinkClick action="ppaction://hlinksldjump" r:id="rId7"/>
          </p:cNvPr>
          <p:cNvSpPr/>
          <p:nvPr/>
        </p:nvSpPr>
        <p:spPr>
          <a:xfrm>
            <a:off x="2011075" y="263700"/>
            <a:ext cx="19275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67">
            <a:hlinkClick action="ppaction://hlinksldjump" r:id="rId8"/>
          </p:cNvPr>
          <p:cNvSpPr/>
          <p:nvPr/>
        </p:nvSpPr>
        <p:spPr>
          <a:xfrm>
            <a:off x="3748775" y="263700"/>
            <a:ext cx="19275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6" name="Google Shape;1336;p67"/>
          <p:cNvPicPr preferRelativeResize="0"/>
          <p:nvPr/>
        </p:nvPicPr>
        <p:blipFill rotWithShape="1">
          <a:blip r:embed="rId9">
            <a:alphaModFix/>
          </a:blip>
          <a:srcRect b="18349" l="29534" r="22072" t="20952"/>
          <a:stretch/>
        </p:blipFill>
        <p:spPr>
          <a:xfrm rot="8601283">
            <a:off x="6136948" y="96711"/>
            <a:ext cx="474530" cy="454402"/>
          </a:xfrm>
          <a:prstGeom prst="rect">
            <a:avLst/>
          </a:prstGeom>
          <a:noFill/>
          <a:ln>
            <a:noFill/>
          </a:ln>
        </p:spPr>
      </p:pic>
      <p:pic>
        <p:nvPicPr>
          <p:cNvPr id="1337" name="Google Shape;1337;p67">
            <a:hlinkClick action="ppaction://hlinksldjump" r:id="rId10"/>
          </p:cNvPr>
          <p:cNvPicPr preferRelativeResize="0"/>
          <p:nvPr/>
        </p:nvPicPr>
        <p:blipFill rotWithShape="1">
          <a:blip r:embed="rId11">
            <a:alphaModFix/>
          </a:blip>
          <a:srcRect b="9253" l="0" r="0" t="9147"/>
          <a:stretch/>
        </p:blipFill>
        <p:spPr>
          <a:xfrm>
            <a:off x="8483775" y="4421455"/>
            <a:ext cx="588600" cy="543772"/>
          </a:xfrm>
          <a:prstGeom prst="rect">
            <a:avLst/>
          </a:prstGeom>
          <a:noFill/>
          <a:ln>
            <a:noFill/>
          </a:ln>
        </p:spPr>
      </p:pic>
      <p:sp>
        <p:nvSpPr>
          <p:cNvPr id="1338" name="Google Shape;1338;p67">
            <a:hlinkClick action="ppaction://hlinksldjump" r:id="rId12"/>
          </p:cNvPr>
          <p:cNvSpPr/>
          <p:nvPr/>
        </p:nvSpPr>
        <p:spPr>
          <a:xfrm>
            <a:off x="6302150" y="119175"/>
            <a:ext cx="2603124" cy="1234332"/>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Benieuwd waarom je je dekbed best openlegt? </a:t>
            </a:r>
            <a:br>
              <a:rPr lang="nl"/>
            </a:br>
            <a:r>
              <a:rPr b="1" lang="nl"/>
              <a:t>Klik</a:t>
            </a:r>
            <a:r>
              <a:rPr lang="nl"/>
              <a:t> </a:t>
            </a:r>
            <a:r>
              <a:rPr b="1" lang="nl"/>
              <a:t>HIER</a:t>
            </a:r>
            <a:r>
              <a:rPr lang="nl"/>
              <a: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2" name="Shape 1342"/>
        <p:cNvGrpSpPr/>
        <p:nvPr/>
      </p:nvGrpSpPr>
      <p:grpSpPr>
        <a:xfrm>
          <a:off x="0" y="0"/>
          <a:ext cx="0" cy="0"/>
          <a:chOff x="0" y="0"/>
          <a:chExt cx="0" cy="0"/>
        </a:xfrm>
      </p:grpSpPr>
      <p:pic>
        <p:nvPicPr>
          <p:cNvPr id="1343" name="Google Shape;1343;p68"/>
          <p:cNvPicPr preferRelativeResize="0"/>
          <p:nvPr/>
        </p:nvPicPr>
        <p:blipFill>
          <a:blip r:embed="rId3">
            <a:alphaModFix/>
          </a:blip>
          <a:stretch>
            <a:fillRect/>
          </a:stretch>
        </p:blipFill>
        <p:spPr>
          <a:xfrm>
            <a:off x="173038" y="161275"/>
            <a:ext cx="5514975" cy="914400"/>
          </a:xfrm>
          <a:prstGeom prst="rect">
            <a:avLst/>
          </a:prstGeom>
          <a:noFill/>
          <a:ln>
            <a:noFill/>
          </a:ln>
        </p:spPr>
      </p:pic>
      <p:sp>
        <p:nvSpPr>
          <p:cNvPr id="1344" name="Google Shape;1344;p68"/>
          <p:cNvSpPr txBox="1"/>
          <p:nvPr>
            <p:ph idx="1" type="body"/>
          </p:nvPr>
        </p:nvSpPr>
        <p:spPr>
          <a:xfrm>
            <a:off x="715550" y="1453113"/>
            <a:ext cx="7318200" cy="2634900"/>
          </a:xfrm>
          <a:prstGeom prst="rect">
            <a:avLst/>
          </a:prstGeom>
        </p:spPr>
        <p:txBody>
          <a:bodyPr anchorCtr="0" anchor="t" bIns="91425" lIns="91425" spcFirstLastPara="1" rIns="91425" wrap="square" tIns="91425">
            <a:noAutofit/>
          </a:bodyPr>
          <a:lstStyle/>
          <a:p>
            <a:pPr indent="0" lvl="0" marL="0" rtl="0" algn="ctr">
              <a:spcBef>
                <a:spcPts val="1200"/>
              </a:spcBef>
              <a:spcAft>
                <a:spcPts val="1200"/>
              </a:spcAft>
              <a:buNone/>
            </a:pPr>
            <a:r>
              <a:rPr lang="nl"/>
              <a:t>H</a:t>
            </a:r>
            <a:r>
              <a:rPr lang="nl"/>
              <a:t>et is belangrijk om na een hele nacht je bed even te verluchten zodat het fris wordt voor de volgende nacht. </a:t>
            </a:r>
            <a:br>
              <a:rPr lang="nl"/>
            </a:br>
            <a:r>
              <a:rPr lang="nl"/>
              <a:t>Je dekbed openleggen is dan ook het eerste wat je doet zodra je wakker wordt, zelfs voor je opstaat!</a:t>
            </a:r>
            <a:endParaRPr/>
          </a:p>
        </p:txBody>
      </p:sp>
      <p:sp>
        <p:nvSpPr>
          <p:cNvPr id="1345" name="Google Shape;1345;p68">
            <a:hlinkClick action="ppaction://hlinksldjump" r:id="rId4"/>
          </p:cNvPr>
          <p:cNvSpPr/>
          <p:nvPr/>
        </p:nvSpPr>
        <p:spPr>
          <a:xfrm>
            <a:off x="1829925" y="202650"/>
            <a:ext cx="1757700" cy="705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68"/>
          <p:cNvSpPr/>
          <p:nvPr/>
        </p:nvSpPr>
        <p:spPr>
          <a:xfrm>
            <a:off x="154350" y="161275"/>
            <a:ext cx="1801200" cy="7635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68">
            <a:hlinkClick action="ppaction://hlinksldjump" r:id="rId5"/>
          </p:cNvPr>
          <p:cNvSpPr/>
          <p:nvPr/>
        </p:nvSpPr>
        <p:spPr>
          <a:xfrm>
            <a:off x="278450" y="243925"/>
            <a:ext cx="18615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68">
            <a:hlinkClick action="ppaction://hlinksldjump" r:id="rId6"/>
          </p:cNvPr>
          <p:cNvSpPr/>
          <p:nvPr/>
        </p:nvSpPr>
        <p:spPr>
          <a:xfrm>
            <a:off x="1955550" y="243925"/>
            <a:ext cx="19536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68">
            <a:hlinkClick action="ppaction://hlinksldjump" r:id="rId7"/>
          </p:cNvPr>
          <p:cNvSpPr/>
          <p:nvPr/>
        </p:nvSpPr>
        <p:spPr>
          <a:xfrm>
            <a:off x="3759300" y="243925"/>
            <a:ext cx="18615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68"/>
          <p:cNvSpPr/>
          <p:nvPr/>
        </p:nvSpPr>
        <p:spPr>
          <a:xfrm>
            <a:off x="2942725" y="4628927"/>
            <a:ext cx="221700" cy="321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68"/>
          <p:cNvSpPr/>
          <p:nvPr/>
        </p:nvSpPr>
        <p:spPr>
          <a:xfrm>
            <a:off x="1106724" y="4113384"/>
            <a:ext cx="2057700" cy="5490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68"/>
          <p:cNvSpPr/>
          <p:nvPr/>
        </p:nvSpPr>
        <p:spPr>
          <a:xfrm>
            <a:off x="2615428" y="4009488"/>
            <a:ext cx="549000" cy="3084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68"/>
          <p:cNvSpPr/>
          <p:nvPr/>
        </p:nvSpPr>
        <p:spPr>
          <a:xfrm>
            <a:off x="5584871" y="4685768"/>
            <a:ext cx="221700" cy="2709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68"/>
          <p:cNvSpPr/>
          <p:nvPr/>
        </p:nvSpPr>
        <p:spPr>
          <a:xfrm>
            <a:off x="5584885" y="4108418"/>
            <a:ext cx="2207100" cy="5718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68"/>
          <p:cNvSpPr/>
          <p:nvPr/>
        </p:nvSpPr>
        <p:spPr>
          <a:xfrm>
            <a:off x="7203386" y="4009504"/>
            <a:ext cx="588600" cy="3213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68"/>
          <p:cNvSpPr/>
          <p:nvPr/>
        </p:nvSpPr>
        <p:spPr>
          <a:xfrm>
            <a:off x="5584881" y="4065525"/>
            <a:ext cx="588600" cy="657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68"/>
          <p:cNvSpPr/>
          <p:nvPr/>
        </p:nvSpPr>
        <p:spPr>
          <a:xfrm>
            <a:off x="7554378" y="4680234"/>
            <a:ext cx="237600" cy="2820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68"/>
          <p:cNvSpPr/>
          <p:nvPr/>
        </p:nvSpPr>
        <p:spPr>
          <a:xfrm>
            <a:off x="3909050" y="4202775"/>
            <a:ext cx="931200" cy="436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68"/>
          <p:cNvSpPr/>
          <p:nvPr/>
        </p:nvSpPr>
        <p:spPr>
          <a:xfrm>
            <a:off x="1106721" y="4679318"/>
            <a:ext cx="221700" cy="2709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68"/>
          <p:cNvSpPr/>
          <p:nvPr/>
        </p:nvSpPr>
        <p:spPr>
          <a:xfrm>
            <a:off x="1106725" y="4072125"/>
            <a:ext cx="1506300" cy="6315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68"/>
          <p:cNvSpPr/>
          <p:nvPr/>
        </p:nvSpPr>
        <p:spPr>
          <a:xfrm>
            <a:off x="6825075" y="119175"/>
            <a:ext cx="2057724" cy="109360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t>Waarom? Wel, daarom!</a:t>
            </a:r>
            <a:endParaRPr/>
          </a:p>
        </p:txBody>
      </p:sp>
      <p:pic>
        <p:nvPicPr>
          <p:cNvPr id="1362" name="Google Shape;1362;p68">
            <a:hlinkClick action="ppaction://hlinksldjump" r:id="rId8"/>
          </p:cNvPr>
          <p:cNvPicPr preferRelativeResize="0"/>
          <p:nvPr/>
        </p:nvPicPr>
        <p:blipFill rotWithShape="1">
          <a:blip r:embed="rId9">
            <a:alphaModFix/>
          </a:blip>
          <a:srcRect b="9253" l="0" r="0" t="9147"/>
          <a:stretch/>
        </p:blipFill>
        <p:spPr>
          <a:xfrm>
            <a:off x="8483775" y="4421455"/>
            <a:ext cx="588600" cy="5437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2F2F2"/>
            </a:gs>
            <a:gs pos="100000">
              <a:srgbClr val="FFF2CC"/>
            </a:gs>
            <a:gs pos="100000">
              <a:srgbClr val="A6A6A6"/>
            </a:gs>
          </a:gsLst>
          <a:lin ang="0" scaled="0"/>
        </a:gradFill>
      </p:bgPr>
    </p:bg>
    <p:spTree>
      <p:nvGrpSpPr>
        <p:cNvPr id="146" name="Shape 146"/>
        <p:cNvGrpSpPr/>
        <p:nvPr/>
      </p:nvGrpSpPr>
      <p:grpSpPr>
        <a:xfrm>
          <a:off x="0" y="0"/>
          <a:ext cx="0" cy="0"/>
          <a:chOff x="0" y="0"/>
          <a:chExt cx="0" cy="0"/>
        </a:xfrm>
      </p:grpSpPr>
      <p:sp>
        <p:nvSpPr>
          <p:cNvPr id="147" name="Google Shape;14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Goed zo</a:t>
            </a:r>
            <a:r>
              <a:rPr lang="nl"/>
              <a:t>!</a:t>
            </a:r>
            <a:endParaRPr/>
          </a:p>
        </p:txBody>
      </p:sp>
      <p:sp>
        <p:nvSpPr>
          <p:cNvPr id="148" name="Google Shape;148;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nl"/>
              <a:t>Nu ben je helemaal klaar om aan je ochtend te beginnen!</a:t>
            </a:r>
            <a:r>
              <a:rPr lang="nl"/>
              <a:t>  </a:t>
            </a:r>
            <a:endParaRPr/>
          </a:p>
        </p:txBody>
      </p:sp>
      <p:pic>
        <p:nvPicPr>
          <p:cNvPr id="149" name="Google Shape;149;p24">
            <a:hlinkClick action="ppaction://hlinksldjump" r:id="rId3"/>
          </p:cNvPr>
          <p:cNvPicPr preferRelativeResize="0"/>
          <p:nvPr/>
        </p:nvPicPr>
        <p:blipFill rotWithShape="1">
          <a:blip r:embed="rId4">
            <a:alphaModFix/>
          </a:blip>
          <a:srcRect b="18349" l="29534" r="22072" t="20952"/>
          <a:stretch/>
        </p:blipFill>
        <p:spPr>
          <a:xfrm rot="8601283">
            <a:off x="3410673" y="2572086"/>
            <a:ext cx="474530" cy="454402"/>
          </a:xfrm>
          <a:prstGeom prst="rect">
            <a:avLst/>
          </a:prstGeom>
          <a:noFill/>
          <a:ln>
            <a:noFill/>
          </a:ln>
        </p:spPr>
      </p:pic>
      <p:sp>
        <p:nvSpPr>
          <p:cNvPr id="150" name="Google Shape;150;p24">
            <a:hlinkClick action="ppaction://hlinksldjump" r:id="rId5"/>
          </p:cNvPr>
          <p:cNvSpPr/>
          <p:nvPr/>
        </p:nvSpPr>
        <p:spPr>
          <a:xfrm>
            <a:off x="0" y="125"/>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4">
            <a:hlinkClick action="ppaction://hlinksldjump" r:id="rId6"/>
          </p:cNvPr>
          <p:cNvSpPr/>
          <p:nvPr/>
        </p:nvSpPr>
        <p:spPr>
          <a:xfrm>
            <a:off x="2551800" y="1772350"/>
            <a:ext cx="4040400" cy="3073800"/>
          </a:xfrm>
          <a:prstGeom prst="star5">
            <a:avLst>
              <a:gd fmla="val 19098" name="adj"/>
              <a:gd fmla="val 105146" name="hf"/>
              <a:gd fmla="val 110557" name="vf"/>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nl" sz="1800"/>
              <a:t>Klik HIER!</a:t>
            </a:r>
            <a:endParaRPr b="1" sz="1800"/>
          </a:p>
          <a:p>
            <a:pPr indent="0" lvl="0" marL="0" rtl="0" algn="ctr">
              <a:spcBef>
                <a:spcPts val="0"/>
              </a:spcBef>
              <a:spcAft>
                <a:spcPts val="0"/>
              </a:spcAft>
              <a:buNone/>
            </a:pPr>
            <a:r>
              <a:rPr lang="nl" sz="1800"/>
              <a:t>START!</a:t>
            </a: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6" name="Shape 1366"/>
        <p:cNvGrpSpPr/>
        <p:nvPr/>
      </p:nvGrpSpPr>
      <p:grpSpPr>
        <a:xfrm>
          <a:off x="0" y="0"/>
          <a:ext cx="0" cy="0"/>
          <a:chOff x="0" y="0"/>
          <a:chExt cx="0" cy="0"/>
        </a:xfrm>
      </p:grpSpPr>
      <p:pic>
        <p:nvPicPr>
          <p:cNvPr id="1367" name="Google Shape;1367;p69"/>
          <p:cNvPicPr preferRelativeResize="0"/>
          <p:nvPr/>
        </p:nvPicPr>
        <p:blipFill>
          <a:blip r:embed="rId3">
            <a:alphaModFix/>
          </a:blip>
          <a:stretch>
            <a:fillRect/>
          </a:stretch>
        </p:blipFill>
        <p:spPr>
          <a:xfrm>
            <a:off x="173050" y="205025"/>
            <a:ext cx="5514975" cy="914400"/>
          </a:xfrm>
          <a:prstGeom prst="rect">
            <a:avLst/>
          </a:prstGeom>
          <a:noFill/>
          <a:ln>
            <a:noFill/>
          </a:ln>
        </p:spPr>
      </p:pic>
      <p:sp>
        <p:nvSpPr>
          <p:cNvPr id="1368" name="Google Shape;1368;p69"/>
          <p:cNvSpPr txBox="1"/>
          <p:nvPr>
            <p:ph idx="1" type="body"/>
          </p:nvPr>
        </p:nvSpPr>
        <p:spPr>
          <a:xfrm>
            <a:off x="173050" y="1061175"/>
            <a:ext cx="7609200" cy="15105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SzPts val="1800"/>
              <a:buAutoNum type="arabicPeriod"/>
            </a:pPr>
            <a:r>
              <a:rPr lang="nl"/>
              <a:t>Kom rustig uit je bed.</a:t>
            </a:r>
            <a:endParaRPr/>
          </a:p>
          <a:p>
            <a:pPr indent="-342900" lvl="0" marL="457200" rtl="0" algn="l">
              <a:lnSpc>
                <a:spcPct val="115000"/>
              </a:lnSpc>
              <a:spcBef>
                <a:spcPts val="0"/>
              </a:spcBef>
              <a:spcAft>
                <a:spcPts val="0"/>
              </a:spcAft>
              <a:buSzPts val="1800"/>
              <a:buAutoNum type="arabicPeriod"/>
            </a:pPr>
            <a:r>
              <a:rPr lang="nl"/>
              <a:t>Leg je kussen goed, zodat het helemaal tegen het hoofdeinde van je bed l</a:t>
            </a:r>
            <a:r>
              <a:rPr lang="nl"/>
              <a:t>igt.</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rPr lang="nl"/>
              <a:t>Goedemorgen! </a:t>
            </a:r>
            <a:br>
              <a:rPr lang="nl"/>
            </a:br>
            <a:r>
              <a:rPr lang="nl"/>
              <a:t>Rek je maar eens goed uit en dan gaan we verder met de ochtend. </a:t>
            </a:r>
            <a:endParaRPr/>
          </a:p>
          <a:p>
            <a:pPr indent="0" lvl="0" marL="0" rtl="0" algn="l">
              <a:spcBef>
                <a:spcPts val="1200"/>
              </a:spcBef>
              <a:spcAft>
                <a:spcPts val="1600"/>
              </a:spcAft>
              <a:buNone/>
            </a:pPr>
            <a:r>
              <a:t/>
            </a:r>
            <a:endParaRPr/>
          </a:p>
        </p:txBody>
      </p:sp>
      <p:sp>
        <p:nvSpPr>
          <p:cNvPr id="1369" name="Google Shape;1369;p69"/>
          <p:cNvSpPr/>
          <p:nvPr/>
        </p:nvSpPr>
        <p:spPr>
          <a:xfrm>
            <a:off x="6180646" y="4560218"/>
            <a:ext cx="221700" cy="2709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69"/>
          <p:cNvSpPr/>
          <p:nvPr/>
        </p:nvSpPr>
        <p:spPr>
          <a:xfrm>
            <a:off x="6180660" y="3982868"/>
            <a:ext cx="2207100" cy="5718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69"/>
          <p:cNvSpPr/>
          <p:nvPr/>
        </p:nvSpPr>
        <p:spPr>
          <a:xfrm>
            <a:off x="7799161" y="3883954"/>
            <a:ext cx="588600" cy="3213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69"/>
          <p:cNvSpPr/>
          <p:nvPr/>
        </p:nvSpPr>
        <p:spPr>
          <a:xfrm>
            <a:off x="6180656" y="3939975"/>
            <a:ext cx="588600" cy="657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69"/>
          <p:cNvSpPr/>
          <p:nvPr/>
        </p:nvSpPr>
        <p:spPr>
          <a:xfrm>
            <a:off x="8150153" y="4554684"/>
            <a:ext cx="237600" cy="2820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69">
            <a:hlinkClick action="ppaction://hlinksldjump" r:id="rId4"/>
          </p:cNvPr>
          <p:cNvSpPr/>
          <p:nvPr/>
        </p:nvSpPr>
        <p:spPr>
          <a:xfrm>
            <a:off x="232125" y="287675"/>
            <a:ext cx="18990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69">
            <a:hlinkClick action="ppaction://hlinksldjump" r:id="rId5"/>
          </p:cNvPr>
          <p:cNvSpPr/>
          <p:nvPr/>
        </p:nvSpPr>
        <p:spPr>
          <a:xfrm>
            <a:off x="3754375" y="287675"/>
            <a:ext cx="18990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76" name="Google Shape;1376;p69">
            <a:hlinkClick action="ppaction://hlinksldjump" r:id="rId6"/>
          </p:cNvPr>
          <p:cNvPicPr preferRelativeResize="0"/>
          <p:nvPr/>
        </p:nvPicPr>
        <p:blipFill rotWithShape="1">
          <a:blip r:embed="rId7">
            <a:alphaModFix/>
          </a:blip>
          <a:srcRect b="9253" l="0" r="0" t="9147"/>
          <a:stretch/>
        </p:blipFill>
        <p:spPr>
          <a:xfrm>
            <a:off x="8483775" y="4421455"/>
            <a:ext cx="588600" cy="54377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0" name="Shape 1380"/>
        <p:cNvGrpSpPr/>
        <p:nvPr/>
      </p:nvGrpSpPr>
      <p:grpSpPr>
        <a:xfrm>
          <a:off x="0" y="0"/>
          <a:ext cx="0" cy="0"/>
          <a:chOff x="0" y="0"/>
          <a:chExt cx="0" cy="0"/>
        </a:xfrm>
      </p:grpSpPr>
      <p:pic>
        <p:nvPicPr>
          <p:cNvPr id="1381" name="Google Shape;1381;p70"/>
          <p:cNvPicPr preferRelativeResize="0"/>
          <p:nvPr/>
        </p:nvPicPr>
        <p:blipFill>
          <a:blip r:embed="rId3">
            <a:alphaModFix/>
          </a:blip>
          <a:stretch>
            <a:fillRect/>
          </a:stretch>
        </p:blipFill>
        <p:spPr>
          <a:xfrm>
            <a:off x="202038" y="146925"/>
            <a:ext cx="5514975" cy="914400"/>
          </a:xfrm>
          <a:prstGeom prst="rect">
            <a:avLst/>
          </a:prstGeom>
          <a:noFill/>
          <a:ln>
            <a:noFill/>
          </a:ln>
        </p:spPr>
      </p:pic>
      <p:sp>
        <p:nvSpPr>
          <p:cNvPr id="1382" name="Google Shape;1382;p70"/>
          <p:cNvSpPr txBox="1"/>
          <p:nvPr>
            <p:ph idx="1" type="body"/>
          </p:nvPr>
        </p:nvSpPr>
        <p:spPr>
          <a:xfrm>
            <a:off x="202050" y="1104500"/>
            <a:ext cx="8630100" cy="17421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SzPts val="1800"/>
              <a:buAutoNum type="arabicPeriod"/>
            </a:pPr>
            <a:r>
              <a:rPr lang="nl"/>
              <a:t>Voor je naar de badkamer vertrekt, zet je je raam open zodat de kamer goed verlucht. </a:t>
            </a:r>
            <a:endParaRPr/>
          </a:p>
          <a:p>
            <a:pPr indent="-342900" lvl="0" marL="457200" rtl="0" algn="l">
              <a:spcBef>
                <a:spcPts val="0"/>
              </a:spcBef>
              <a:spcAft>
                <a:spcPts val="0"/>
              </a:spcAft>
              <a:buSzPts val="1800"/>
              <a:buAutoNum type="arabicPeriod"/>
            </a:pPr>
            <a:r>
              <a:rPr lang="nl"/>
              <a:t>Vraag aan je papa of mama om dit de eerste keer te tonen en oefen samen hoe je het raam opent. </a:t>
            </a:r>
            <a:endParaRPr/>
          </a:p>
        </p:txBody>
      </p:sp>
      <p:sp>
        <p:nvSpPr>
          <p:cNvPr id="1383" name="Google Shape;1383;p70"/>
          <p:cNvSpPr/>
          <p:nvPr/>
        </p:nvSpPr>
        <p:spPr>
          <a:xfrm>
            <a:off x="7222489" y="3324449"/>
            <a:ext cx="1152600" cy="14259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70"/>
          <p:cNvSpPr/>
          <p:nvPr/>
        </p:nvSpPr>
        <p:spPr>
          <a:xfrm>
            <a:off x="7301260" y="3410708"/>
            <a:ext cx="995100" cy="1253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70"/>
          <p:cNvSpPr/>
          <p:nvPr/>
        </p:nvSpPr>
        <p:spPr>
          <a:xfrm>
            <a:off x="7741944" y="3413851"/>
            <a:ext cx="105600" cy="12471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70"/>
          <p:cNvSpPr/>
          <p:nvPr/>
        </p:nvSpPr>
        <p:spPr>
          <a:xfrm rot="5400000">
            <a:off x="7729955" y="3495202"/>
            <a:ext cx="129600" cy="10110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70"/>
          <p:cNvSpPr/>
          <p:nvPr/>
        </p:nvSpPr>
        <p:spPr>
          <a:xfrm>
            <a:off x="2015700" y="3146325"/>
            <a:ext cx="5112600" cy="1169400"/>
          </a:xfrm>
          <a:prstGeom prst="wedgeRoundRectCallout">
            <a:avLst>
              <a:gd fmla="val 50460" name="adj1"/>
              <a:gd fmla="val 73386"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i="1" lang="nl" u="sng">
                <a:solidFill>
                  <a:schemeClr val="dk1"/>
                </a:solidFill>
              </a:rPr>
              <a:t>Tip</a:t>
            </a:r>
            <a:r>
              <a:rPr i="1" lang="nl">
                <a:solidFill>
                  <a:schemeClr val="dk1"/>
                </a:solidFill>
              </a:rPr>
              <a:t>:</a:t>
            </a:r>
            <a:r>
              <a:rPr i="1" lang="nl">
                <a:solidFill>
                  <a:schemeClr val="dk1"/>
                </a:solidFill>
              </a:rPr>
              <a:t> als het </a:t>
            </a:r>
            <a:r>
              <a:rPr b="1" i="1" lang="nl">
                <a:solidFill>
                  <a:schemeClr val="dk1"/>
                </a:solidFill>
              </a:rPr>
              <a:t>regent</a:t>
            </a:r>
            <a:r>
              <a:rPr i="1" lang="nl">
                <a:solidFill>
                  <a:schemeClr val="dk1"/>
                </a:solidFill>
              </a:rPr>
              <a:t> zet je je </a:t>
            </a:r>
            <a:r>
              <a:rPr b="1" i="1" lang="nl">
                <a:solidFill>
                  <a:schemeClr val="dk1"/>
                </a:solidFill>
              </a:rPr>
              <a:t>raam niet</a:t>
            </a:r>
            <a:r>
              <a:rPr i="1" lang="nl">
                <a:solidFill>
                  <a:schemeClr val="dk1"/>
                </a:solidFill>
              </a:rPr>
              <a:t> wagenwijd </a:t>
            </a:r>
            <a:r>
              <a:rPr b="1" i="1" lang="nl">
                <a:solidFill>
                  <a:schemeClr val="dk1"/>
                </a:solidFill>
              </a:rPr>
              <a:t>open</a:t>
            </a:r>
            <a:r>
              <a:rPr i="1" lang="nl">
                <a:solidFill>
                  <a:schemeClr val="dk1"/>
                </a:solidFill>
              </a:rPr>
              <a:t>, anders zou je kamer zich in een zwembad kunnen omtoveren en dat is niet de bedoeling…</a:t>
            </a:r>
            <a:endParaRPr i="1">
              <a:solidFill>
                <a:schemeClr val="dk1"/>
              </a:solidFill>
            </a:endParaRPr>
          </a:p>
        </p:txBody>
      </p:sp>
      <p:sp>
        <p:nvSpPr>
          <p:cNvPr id="1388" name="Google Shape;1388;p70">
            <a:hlinkClick action="ppaction://hlinksldjump" r:id="rId4"/>
          </p:cNvPr>
          <p:cNvSpPr/>
          <p:nvPr/>
        </p:nvSpPr>
        <p:spPr>
          <a:xfrm>
            <a:off x="202050" y="251163"/>
            <a:ext cx="1757700" cy="705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70">
            <a:hlinkClick action="ppaction://hlinksldjump" r:id="rId5"/>
          </p:cNvPr>
          <p:cNvSpPr/>
          <p:nvPr/>
        </p:nvSpPr>
        <p:spPr>
          <a:xfrm>
            <a:off x="202050" y="229575"/>
            <a:ext cx="19482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70">
            <a:hlinkClick action="ppaction://hlinksldjump" r:id="rId6"/>
          </p:cNvPr>
          <p:cNvSpPr/>
          <p:nvPr/>
        </p:nvSpPr>
        <p:spPr>
          <a:xfrm>
            <a:off x="1959750" y="229575"/>
            <a:ext cx="19482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91" name="Google Shape;1391;p70">
            <a:hlinkClick action="ppaction://hlinksldjump" r:id="rId7"/>
          </p:cNvPr>
          <p:cNvPicPr preferRelativeResize="0"/>
          <p:nvPr/>
        </p:nvPicPr>
        <p:blipFill rotWithShape="1">
          <a:blip r:embed="rId8">
            <a:alphaModFix/>
          </a:blip>
          <a:srcRect b="9253" l="0" r="0" t="9147"/>
          <a:stretch/>
        </p:blipFill>
        <p:spPr>
          <a:xfrm>
            <a:off x="8483775" y="4421455"/>
            <a:ext cx="588600" cy="54377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5" name="Shape 1395"/>
        <p:cNvGrpSpPr/>
        <p:nvPr/>
      </p:nvGrpSpPr>
      <p:grpSpPr>
        <a:xfrm>
          <a:off x="0" y="0"/>
          <a:ext cx="0" cy="0"/>
          <a:chOff x="0" y="0"/>
          <a:chExt cx="0" cy="0"/>
        </a:xfrm>
      </p:grpSpPr>
      <p:pic>
        <p:nvPicPr>
          <p:cNvPr id="1396" name="Google Shape;1396;p71"/>
          <p:cNvPicPr preferRelativeResize="0"/>
          <p:nvPr/>
        </p:nvPicPr>
        <p:blipFill>
          <a:blip r:embed="rId3">
            <a:alphaModFix/>
          </a:blip>
          <a:stretch>
            <a:fillRect/>
          </a:stretch>
        </p:blipFill>
        <p:spPr>
          <a:xfrm>
            <a:off x="1814488" y="166675"/>
            <a:ext cx="5514975" cy="895350"/>
          </a:xfrm>
          <a:prstGeom prst="rect">
            <a:avLst/>
          </a:prstGeom>
          <a:noFill/>
          <a:ln>
            <a:noFill/>
          </a:ln>
        </p:spPr>
      </p:pic>
      <p:sp>
        <p:nvSpPr>
          <p:cNvPr id="1397" name="Google Shape;1397;p71"/>
          <p:cNvSpPr/>
          <p:nvPr/>
        </p:nvSpPr>
        <p:spPr>
          <a:xfrm>
            <a:off x="2231998" y="1617013"/>
            <a:ext cx="4680000" cy="32370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71"/>
          <p:cNvSpPr/>
          <p:nvPr/>
        </p:nvSpPr>
        <p:spPr>
          <a:xfrm>
            <a:off x="2798000" y="4147008"/>
            <a:ext cx="269100" cy="71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71"/>
          <p:cNvSpPr/>
          <p:nvPr/>
        </p:nvSpPr>
        <p:spPr>
          <a:xfrm>
            <a:off x="5605362" y="2155747"/>
            <a:ext cx="1306500" cy="2699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71"/>
          <p:cNvSpPr/>
          <p:nvPr/>
        </p:nvSpPr>
        <p:spPr>
          <a:xfrm>
            <a:off x="4325365" y="4606032"/>
            <a:ext cx="241800" cy="25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71"/>
          <p:cNvSpPr/>
          <p:nvPr/>
        </p:nvSpPr>
        <p:spPr>
          <a:xfrm>
            <a:off x="4172786" y="3798928"/>
            <a:ext cx="546000" cy="598800"/>
          </a:xfrm>
          <a:prstGeom prst="round2Same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71"/>
          <p:cNvSpPr/>
          <p:nvPr/>
        </p:nvSpPr>
        <p:spPr>
          <a:xfrm rot="5400000">
            <a:off x="4255020" y="4203588"/>
            <a:ext cx="382500" cy="5967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71"/>
          <p:cNvSpPr/>
          <p:nvPr/>
        </p:nvSpPr>
        <p:spPr>
          <a:xfrm rot="5400000">
            <a:off x="2732489" y="3756998"/>
            <a:ext cx="401100" cy="6162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71"/>
          <p:cNvSpPr/>
          <p:nvPr/>
        </p:nvSpPr>
        <p:spPr>
          <a:xfrm>
            <a:off x="2611471" y="2488308"/>
            <a:ext cx="585000" cy="8775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71"/>
          <p:cNvSpPr/>
          <p:nvPr/>
        </p:nvSpPr>
        <p:spPr>
          <a:xfrm>
            <a:off x="2721028" y="2597869"/>
            <a:ext cx="370500" cy="65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71"/>
          <p:cNvSpPr/>
          <p:nvPr/>
        </p:nvSpPr>
        <p:spPr>
          <a:xfrm>
            <a:off x="6257531" y="2198955"/>
            <a:ext cx="3900" cy="2613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71"/>
          <p:cNvSpPr/>
          <p:nvPr/>
        </p:nvSpPr>
        <p:spPr>
          <a:xfrm>
            <a:off x="3108504" y="3471112"/>
            <a:ext cx="15600" cy="3933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71"/>
          <p:cNvSpPr/>
          <p:nvPr/>
        </p:nvSpPr>
        <p:spPr>
          <a:xfrm rot="10800000">
            <a:off x="3031727" y="3668182"/>
            <a:ext cx="167700" cy="202500"/>
          </a:xfrm>
          <a:prstGeom prst="trapezoid">
            <a:avLst>
              <a:gd fmla="val 25000"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71"/>
          <p:cNvSpPr/>
          <p:nvPr/>
        </p:nvSpPr>
        <p:spPr>
          <a:xfrm rot="5400000">
            <a:off x="3102842" y="3490912"/>
            <a:ext cx="86400" cy="46800"/>
          </a:xfrm>
          <a:prstGeom prst="snipRoundRect">
            <a:avLst>
              <a:gd fmla="val 50000" name="adj1"/>
              <a:gd fmla="val 16667"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71"/>
          <p:cNvSpPr/>
          <p:nvPr/>
        </p:nvSpPr>
        <p:spPr>
          <a:xfrm>
            <a:off x="4147915" y="4310693"/>
            <a:ext cx="596700" cy="8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71"/>
          <p:cNvSpPr/>
          <p:nvPr/>
        </p:nvSpPr>
        <p:spPr>
          <a:xfrm>
            <a:off x="3952875" y="3210296"/>
            <a:ext cx="963300" cy="864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71"/>
          <p:cNvSpPr/>
          <p:nvPr/>
        </p:nvSpPr>
        <p:spPr>
          <a:xfrm>
            <a:off x="4147915" y="306168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71"/>
          <p:cNvSpPr/>
          <p:nvPr/>
        </p:nvSpPr>
        <p:spPr>
          <a:xfrm>
            <a:off x="4357540" y="306168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71"/>
          <p:cNvSpPr/>
          <p:nvPr/>
        </p:nvSpPr>
        <p:spPr>
          <a:xfrm>
            <a:off x="4567165" y="306168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71"/>
          <p:cNvSpPr/>
          <p:nvPr/>
        </p:nvSpPr>
        <p:spPr>
          <a:xfrm>
            <a:off x="4270928" y="289946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71"/>
          <p:cNvSpPr/>
          <p:nvPr/>
        </p:nvSpPr>
        <p:spPr>
          <a:xfrm>
            <a:off x="4494487" y="289946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71"/>
          <p:cNvSpPr/>
          <p:nvPr/>
        </p:nvSpPr>
        <p:spPr>
          <a:xfrm>
            <a:off x="4357540" y="2730642"/>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71"/>
          <p:cNvSpPr/>
          <p:nvPr/>
        </p:nvSpPr>
        <p:spPr>
          <a:xfrm rot="-5545960">
            <a:off x="3839821" y="3860132"/>
            <a:ext cx="183766" cy="476224"/>
          </a:xfrm>
          <a:prstGeom prst="blockArc">
            <a:avLst>
              <a:gd fmla="val 10800000" name="adj1"/>
              <a:gd fmla="val 0" name="adj2"/>
              <a:gd fmla="val 25000" name="adj3"/>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71"/>
          <p:cNvSpPr/>
          <p:nvPr/>
        </p:nvSpPr>
        <p:spPr>
          <a:xfrm rot="5400000">
            <a:off x="3773113" y="4085951"/>
            <a:ext cx="163549" cy="19597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71"/>
          <p:cNvSpPr/>
          <p:nvPr/>
        </p:nvSpPr>
        <p:spPr>
          <a:xfrm>
            <a:off x="5230075" y="2885125"/>
            <a:ext cx="103800" cy="954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71"/>
          <p:cNvSpPr/>
          <p:nvPr/>
        </p:nvSpPr>
        <p:spPr>
          <a:xfrm rot="1864664">
            <a:off x="5049881" y="2953711"/>
            <a:ext cx="155172" cy="202558"/>
          </a:xfrm>
          <a:prstGeom prst="rect">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71"/>
          <p:cNvSpPr/>
          <p:nvPr/>
        </p:nvSpPr>
        <p:spPr>
          <a:xfrm rot="-2307662">
            <a:off x="5304020" y="2967562"/>
            <a:ext cx="162062" cy="174901"/>
          </a:xfrm>
          <a:prstGeom prst="rect">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71"/>
          <p:cNvSpPr/>
          <p:nvPr/>
        </p:nvSpPr>
        <p:spPr>
          <a:xfrm>
            <a:off x="5018963" y="2924100"/>
            <a:ext cx="483600" cy="658800"/>
          </a:xfrm>
          <a:prstGeom prst="trapezoid">
            <a:avLst>
              <a:gd fmla="val 25000" name="adj"/>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24" name="Google Shape;1424;p71"/>
          <p:cNvPicPr preferRelativeResize="0"/>
          <p:nvPr/>
        </p:nvPicPr>
        <p:blipFill>
          <a:blip r:embed="rId4">
            <a:alphaModFix/>
          </a:blip>
          <a:stretch>
            <a:fillRect/>
          </a:stretch>
        </p:blipFill>
        <p:spPr>
          <a:xfrm>
            <a:off x="8612875" y="4431575"/>
            <a:ext cx="438400" cy="657600"/>
          </a:xfrm>
          <a:prstGeom prst="rect">
            <a:avLst/>
          </a:prstGeom>
          <a:noFill/>
          <a:ln>
            <a:noFill/>
          </a:ln>
        </p:spPr>
      </p:pic>
      <p:sp>
        <p:nvSpPr>
          <p:cNvPr id="1425" name="Google Shape;1425;p71"/>
          <p:cNvSpPr/>
          <p:nvPr/>
        </p:nvSpPr>
        <p:spPr>
          <a:xfrm>
            <a:off x="1859450" y="264425"/>
            <a:ext cx="1946400" cy="758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71">
            <a:hlinkClick/>
          </p:cNvPr>
          <p:cNvSpPr/>
          <p:nvPr/>
        </p:nvSpPr>
        <p:spPr>
          <a:xfrm>
            <a:off x="3598800" y="264350"/>
            <a:ext cx="1946400" cy="758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71">
            <a:hlinkClick action="ppaction://hlinksldjump" r:id="rId5"/>
          </p:cNvPr>
          <p:cNvSpPr/>
          <p:nvPr/>
        </p:nvSpPr>
        <p:spPr>
          <a:xfrm>
            <a:off x="5383075" y="211725"/>
            <a:ext cx="1946400" cy="8106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1" name="Shape 1431"/>
        <p:cNvGrpSpPr/>
        <p:nvPr/>
      </p:nvGrpSpPr>
      <p:grpSpPr>
        <a:xfrm>
          <a:off x="0" y="0"/>
          <a:ext cx="0" cy="0"/>
          <a:chOff x="0" y="0"/>
          <a:chExt cx="0" cy="0"/>
        </a:xfrm>
      </p:grpSpPr>
      <p:pic>
        <p:nvPicPr>
          <p:cNvPr id="1432" name="Google Shape;1432;p72"/>
          <p:cNvPicPr preferRelativeResize="0"/>
          <p:nvPr/>
        </p:nvPicPr>
        <p:blipFill>
          <a:blip r:embed="rId3">
            <a:alphaModFix/>
          </a:blip>
          <a:stretch>
            <a:fillRect/>
          </a:stretch>
        </p:blipFill>
        <p:spPr>
          <a:xfrm>
            <a:off x="181750" y="187150"/>
            <a:ext cx="5514975" cy="895350"/>
          </a:xfrm>
          <a:prstGeom prst="rect">
            <a:avLst/>
          </a:prstGeom>
          <a:noFill/>
          <a:ln>
            <a:noFill/>
          </a:ln>
        </p:spPr>
      </p:pic>
      <p:sp>
        <p:nvSpPr>
          <p:cNvPr id="1433" name="Google Shape;1433;p72"/>
          <p:cNvSpPr/>
          <p:nvPr/>
        </p:nvSpPr>
        <p:spPr>
          <a:xfrm>
            <a:off x="8001990" y="4614682"/>
            <a:ext cx="241800" cy="25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72"/>
          <p:cNvSpPr/>
          <p:nvPr/>
        </p:nvSpPr>
        <p:spPr>
          <a:xfrm>
            <a:off x="7849411" y="3807578"/>
            <a:ext cx="546000" cy="598800"/>
          </a:xfrm>
          <a:prstGeom prst="round2Same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72"/>
          <p:cNvSpPr/>
          <p:nvPr/>
        </p:nvSpPr>
        <p:spPr>
          <a:xfrm rot="5400000">
            <a:off x="7931645" y="4212238"/>
            <a:ext cx="382500" cy="5967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72"/>
          <p:cNvSpPr/>
          <p:nvPr/>
        </p:nvSpPr>
        <p:spPr>
          <a:xfrm>
            <a:off x="7824540" y="4319343"/>
            <a:ext cx="596700" cy="8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72"/>
          <p:cNvSpPr/>
          <p:nvPr/>
        </p:nvSpPr>
        <p:spPr>
          <a:xfrm>
            <a:off x="7858100" y="3218946"/>
            <a:ext cx="963300" cy="864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72"/>
          <p:cNvSpPr/>
          <p:nvPr/>
        </p:nvSpPr>
        <p:spPr>
          <a:xfrm>
            <a:off x="8053140" y="307033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72"/>
          <p:cNvSpPr/>
          <p:nvPr/>
        </p:nvSpPr>
        <p:spPr>
          <a:xfrm>
            <a:off x="8262765" y="307033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72"/>
          <p:cNvSpPr/>
          <p:nvPr/>
        </p:nvSpPr>
        <p:spPr>
          <a:xfrm>
            <a:off x="8472390" y="307033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72"/>
          <p:cNvSpPr/>
          <p:nvPr/>
        </p:nvSpPr>
        <p:spPr>
          <a:xfrm>
            <a:off x="8176153" y="290811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72"/>
          <p:cNvSpPr/>
          <p:nvPr/>
        </p:nvSpPr>
        <p:spPr>
          <a:xfrm>
            <a:off x="8399712" y="290811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72"/>
          <p:cNvSpPr/>
          <p:nvPr/>
        </p:nvSpPr>
        <p:spPr>
          <a:xfrm>
            <a:off x="8262765" y="2739292"/>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72"/>
          <p:cNvSpPr/>
          <p:nvPr/>
        </p:nvSpPr>
        <p:spPr>
          <a:xfrm rot="-5545960">
            <a:off x="7516446" y="3868782"/>
            <a:ext cx="183766" cy="476224"/>
          </a:xfrm>
          <a:prstGeom prst="blockArc">
            <a:avLst>
              <a:gd fmla="val 10800000" name="adj1"/>
              <a:gd fmla="val 0" name="adj2"/>
              <a:gd fmla="val 25000" name="adj3"/>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72"/>
          <p:cNvSpPr/>
          <p:nvPr/>
        </p:nvSpPr>
        <p:spPr>
          <a:xfrm rot="5400000">
            <a:off x="7449738" y="4094601"/>
            <a:ext cx="163549" cy="19597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72"/>
          <p:cNvSpPr txBox="1"/>
          <p:nvPr>
            <p:ph idx="1" type="body"/>
          </p:nvPr>
        </p:nvSpPr>
        <p:spPr>
          <a:xfrm>
            <a:off x="175550" y="1152475"/>
            <a:ext cx="8858400" cy="399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Kijk voordat je gaat plassen of er genoeg toiletpapier is.</a:t>
            </a:r>
            <a:endParaRPr/>
          </a:p>
          <a:p>
            <a:pPr indent="-342900" lvl="0" marL="457200" rtl="0" algn="l">
              <a:spcBef>
                <a:spcPts val="0"/>
              </a:spcBef>
              <a:spcAft>
                <a:spcPts val="0"/>
              </a:spcAft>
              <a:buSzPts val="1800"/>
              <a:buAutoNum type="arabicPeriod"/>
            </a:pPr>
            <a:r>
              <a:rPr lang="nl"/>
              <a:t>Ga voor het toilet staan met je rug naar de pot toe.</a:t>
            </a:r>
            <a:endParaRPr/>
          </a:p>
          <a:p>
            <a:pPr indent="-342900" lvl="0" marL="457200" rtl="0" algn="l">
              <a:spcBef>
                <a:spcPts val="0"/>
              </a:spcBef>
              <a:spcAft>
                <a:spcPts val="0"/>
              </a:spcAft>
              <a:buSzPts val="1800"/>
              <a:buAutoNum type="arabicPeriod"/>
            </a:pPr>
            <a:r>
              <a:rPr lang="nl"/>
              <a:t>Trek je broek ver genoeg naar beneden, tot op je enkels. </a:t>
            </a:r>
            <a:endParaRPr/>
          </a:p>
          <a:p>
            <a:pPr indent="-342900" lvl="0" marL="457200" rtl="0" algn="l">
              <a:spcBef>
                <a:spcPts val="0"/>
              </a:spcBef>
              <a:spcAft>
                <a:spcPts val="0"/>
              </a:spcAft>
              <a:buSzPts val="1800"/>
              <a:buAutoNum type="arabicPeriod"/>
            </a:pPr>
            <a:r>
              <a:rPr lang="nl"/>
              <a:t>Ga altijd zitten (jongens ook bij het plassen).</a:t>
            </a:r>
            <a:endParaRPr/>
          </a:p>
          <a:p>
            <a:pPr indent="-342900" lvl="0" marL="457200" rtl="0" algn="l">
              <a:spcBef>
                <a:spcPts val="0"/>
              </a:spcBef>
              <a:spcAft>
                <a:spcPts val="0"/>
              </a:spcAft>
              <a:buSzPts val="1800"/>
              <a:buAutoNum type="arabicPeriod"/>
            </a:pPr>
            <a:r>
              <a:rPr lang="nl"/>
              <a:t>Neem drie velletjes toiletpapier.</a:t>
            </a:r>
            <a:endParaRPr/>
          </a:p>
          <a:p>
            <a:pPr indent="-342900" lvl="0" marL="457200" rtl="0" algn="l">
              <a:spcBef>
                <a:spcPts val="0"/>
              </a:spcBef>
              <a:spcAft>
                <a:spcPts val="0"/>
              </a:spcAft>
              <a:buSzPts val="1800"/>
              <a:buAutoNum type="arabicPeriod"/>
            </a:pPr>
            <a:r>
              <a:rPr lang="nl"/>
              <a:t>Leg ze op je schoot en vouw de velletjes op de scheurlijnen.</a:t>
            </a:r>
            <a:endParaRPr/>
          </a:p>
          <a:p>
            <a:pPr indent="-342900" lvl="0" marL="457200" rtl="0" algn="l">
              <a:spcBef>
                <a:spcPts val="0"/>
              </a:spcBef>
              <a:spcAft>
                <a:spcPts val="0"/>
              </a:spcAft>
              <a:buSzPts val="1800"/>
              <a:buAutoNum type="arabicPeriod"/>
            </a:pPr>
            <a:r>
              <a:rPr lang="nl"/>
              <a:t>Veeg je poep af langs voor en met een beweging van achter </a:t>
            </a:r>
            <a:br>
              <a:rPr lang="nl"/>
            </a:br>
            <a:r>
              <a:rPr lang="nl"/>
              <a:t>naar voor. Dit kan al zittend, maar ook al rechtstaand.</a:t>
            </a:r>
            <a:endParaRPr/>
          </a:p>
          <a:p>
            <a:pPr indent="-342900" lvl="0" marL="457200" rtl="0" algn="l">
              <a:spcBef>
                <a:spcPts val="0"/>
              </a:spcBef>
              <a:spcAft>
                <a:spcPts val="0"/>
              </a:spcAft>
              <a:buSzPts val="1800"/>
              <a:buAutoNum type="arabicPeriod"/>
            </a:pPr>
            <a:r>
              <a:rPr lang="nl"/>
              <a:t>Gooi je papier in de toiletpot.</a:t>
            </a:r>
            <a:endParaRPr/>
          </a:p>
          <a:p>
            <a:pPr indent="-342900" lvl="0" marL="457200" rtl="0" algn="l">
              <a:spcBef>
                <a:spcPts val="0"/>
              </a:spcBef>
              <a:spcAft>
                <a:spcPts val="0"/>
              </a:spcAft>
              <a:buSzPts val="1800"/>
              <a:buAutoNum type="arabicPeriod"/>
            </a:pPr>
            <a:r>
              <a:rPr lang="nl"/>
              <a:t>Trek het toilet door.</a:t>
            </a:r>
            <a:endParaRPr/>
          </a:p>
          <a:p>
            <a:pPr indent="-342900" lvl="0" marL="457200" rtl="0" algn="l">
              <a:spcBef>
                <a:spcPts val="0"/>
              </a:spcBef>
              <a:spcAft>
                <a:spcPts val="0"/>
              </a:spcAft>
              <a:buSzPts val="1800"/>
              <a:buAutoNum type="arabicPeriod"/>
            </a:pPr>
            <a:r>
              <a:rPr lang="nl"/>
              <a:t>Was je handen met water en zeep.</a:t>
            </a:r>
            <a:endParaRPr/>
          </a:p>
        </p:txBody>
      </p:sp>
      <p:sp>
        <p:nvSpPr>
          <p:cNvPr id="1447" name="Google Shape;1447;p72"/>
          <p:cNvSpPr/>
          <p:nvPr/>
        </p:nvSpPr>
        <p:spPr>
          <a:xfrm>
            <a:off x="6759225" y="1267600"/>
            <a:ext cx="2132400" cy="1227600"/>
          </a:xfrm>
          <a:prstGeom prst="wedgeRoundRectCallout">
            <a:avLst>
              <a:gd fmla="val 23524" name="adj1"/>
              <a:gd fmla="val 64616"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solidFill>
                  <a:schemeClr val="dk1"/>
                </a:solidFill>
              </a:rPr>
              <a:t>Tip</a:t>
            </a:r>
            <a:r>
              <a:rPr i="1" lang="nl">
                <a:solidFill>
                  <a:schemeClr val="dk1"/>
                </a:solidFill>
              </a:rPr>
              <a:t>: zorg dat het toiletpapier binnen handbereik is vanop het toilet.</a:t>
            </a:r>
            <a:endParaRPr i="1"/>
          </a:p>
        </p:txBody>
      </p:sp>
      <p:sp>
        <p:nvSpPr>
          <p:cNvPr id="1448" name="Google Shape;1448;p72">
            <a:hlinkClick/>
          </p:cNvPr>
          <p:cNvSpPr/>
          <p:nvPr/>
        </p:nvSpPr>
        <p:spPr>
          <a:xfrm>
            <a:off x="1988400" y="245875"/>
            <a:ext cx="1901700" cy="77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72">
            <a:hlinkClick action="ppaction://hlinksldjump" r:id="rId4"/>
          </p:cNvPr>
          <p:cNvSpPr/>
          <p:nvPr/>
        </p:nvSpPr>
        <p:spPr>
          <a:xfrm>
            <a:off x="3788825" y="268425"/>
            <a:ext cx="1901700" cy="77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50" name="Google Shape;1450;p72">
            <a:hlinkClick action="ppaction://hlinksldjump" r:id="rId5"/>
          </p:cNvPr>
          <p:cNvPicPr preferRelativeResize="0"/>
          <p:nvPr/>
        </p:nvPicPr>
        <p:blipFill rotWithShape="1">
          <a:blip r:embed="rId6">
            <a:alphaModFix/>
          </a:blip>
          <a:srcRect b="9253" l="0" r="0" t="9147"/>
          <a:stretch/>
        </p:blipFill>
        <p:spPr>
          <a:xfrm>
            <a:off x="8483775" y="4421455"/>
            <a:ext cx="588600" cy="543772"/>
          </a:xfrm>
          <a:prstGeom prst="rect">
            <a:avLst/>
          </a:prstGeom>
          <a:noFill/>
          <a:ln>
            <a:noFill/>
          </a:ln>
        </p:spPr>
      </p:pic>
      <p:sp>
        <p:nvSpPr>
          <p:cNvPr id="1451" name="Google Shape;1451;p72">
            <a:hlinkClick action="ppaction://hlinksldjump" r:id="rId7"/>
          </p:cNvPr>
          <p:cNvSpPr/>
          <p:nvPr/>
        </p:nvSpPr>
        <p:spPr>
          <a:xfrm>
            <a:off x="216275" y="260275"/>
            <a:ext cx="1901700" cy="7635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72">
            <a:hlinkClick action="ppaction://hlinksldjump" r:id="rId8"/>
          </p:cNvPr>
          <p:cNvSpPr/>
          <p:nvPr/>
        </p:nvSpPr>
        <p:spPr>
          <a:xfrm>
            <a:off x="1988400" y="289100"/>
            <a:ext cx="1916100" cy="705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72">
            <a:hlinkClick action="ppaction://hlinksldjump" r:id="rId9"/>
          </p:cNvPr>
          <p:cNvSpPr/>
          <p:nvPr/>
        </p:nvSpPr>
        <p:spPr>
          <a:xfrm>
            <a:off x="3774950" y="260275"/>
            <a:ext cx="18729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7" name="Shape 1457"/>
        <p:cNvGrpSpPr/>
        <p:nvPr/>
      </p:nvGrpSpPr>
      <p:grpSpPr>
        <a:xfrm>
          <a:off x="0" y="0"/>
          <a:ext cx="0" cy="0"/>
          <a:chOff x="0" y="0"/>
          <a:chExt cx="0" cy="0"/>
        </a:xfrm>
      </p:grpSpPr>
      <p:sp>
        <p:nvSpPr>
          <p:cNvPr id="1458" name="Google Shape;1458;p73"/>
          <p:cNvSpPr/>
          <p:nvPr/>
        </p:nvSpPr>
        <p:spPr>
          <a:xfrm>
            <a:off x="0" y="-5225"/>
            <a:ext cx="9144000" cy="51435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73"/>
          <p:cNvSpPr/>
          <p:nvPr/>
        </p:nvSpPr>
        <p:spPr>
          <a:xfrm>
            <a:off x="1105880" y="4029729"/>
            <a:ext cx="525900" cy="111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73"/>
          <p:cNvSpPr/>
          <p:nvPr/>
        </p:nvSpPr>
        <p:spPr>
          <a:xfrm>
            <a:off x="6591035" y="906865"/>
            <a:ext cx="2552700" cy="423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73"/>
          <p:cNvSpPr/>
          <p:nvPr/>
        </p:nvSpPr>
        <p:spPr>
          <a:xfrm rot="5400000">
            <a:off x="1055057" y="3299201"/>
            <a:ext cx="629100" cy="12042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73"/>
          <p:cNvSpPr/>
          <p:nvPr/>
        </p:nvSpPr>
        <p:spPr>
          <a:xfrm>
            <a:off x="741432" y="1428414"/>
            <a:ext cx="1143000" cy="13761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73"/>
          <p:cNvSpPr/>
          <p:nvPr/>
        </p:nvSpPr>
        <p:spPr>
          <a:xfrm>
            <a:off x="955490" y="1600238"/>
            <a:ext cx="723900" cy="1033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73"/>
          <p:cNvSpPr/>
          <p:nvPr/>
        </p:nvSpPr>
        <p:spPr>
          <a:xfrm>
            <a:off x="7865271" y="974627"/>
            <a:ext cx="7500" cy="40986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73"/>
          <p:cNvSpPr/>
          <p:nvPr/>
        </p:nvSpPr>
        <p:spPr>
          <a:xfrm rot="10800000">
            <a:off x="1474325" y="3535350"/>
            <a:ext cx="410100" cy="369300"/>
          </a:xfrm>
          <a:prstGeom prst="round2Same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66" name="Google Shape;1466;p73"/>
          <p:cNvPicPr preferRelativeResize="0"/>
          <p:nvPr/>
        </p:nvPicPr>
        <p:blipFill rotWithShape="1">
          <a:blip r:embed="rId3">
            <a:alphaModFix/>
          </a:blip>
          <a:srcRect b="18349" l="29534" r="22072" t="20952"/>
          <a:stretch/>
        </p:blipFill>
        <p:spPr>
          <a:xfrm rot="8601283">
            <a:off x="2917398" y="2484361"/>
            <a:ext cx="474530" cy="454402"/>
          </a:xfrm>
          <a:prstGeom prst="rect">
            <a:avLst/>
          </a:prstGeom>
          <a:noFill/>
          <a:ln>
            <a:noFill/>
          </a:ln>
        </p:spPr>
      </p:pic>
      <p:sp>
        <p:nvSpPr>
          <p:cNvPr id="1467" name="Google Shape;1467;p73">
            <a:hlinkClick action="ppaction://hlinksldjump" r:id="rId4"/>
          </p:cNvPr>
          <p:cNvSpPr/>
          <p:nvPr/>
        </p:nvSpPr>
        <p:spPr>
          <a:xfrm>
            <a:off x="24725"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68" name="Google Shape;1468;p73"/>
          <p:cNvPicPr preferRelativeResize="0"/>
          <p:nvPr/>
        </p:nvPicPr>
        <p:blipFill rotWithShape="1">
          <a:blip r:embed="rId3">
            <a:alphaModFix/>
          </a:blip>
          <a:srcRect b="18349" l="29534" r="22072" t="20952"/>
          <a:stretch/>
        </p:blipFill>
        <p:spPr>
          <a:xfrm rot="8601283">
            <a:off x="3574698" y="660511"/>
            <a:ext cx="474530" cy="454402"/>
          </a:xfrm>
          <a:prstGeom prst="rect">
            <a:avLst/>
          </a:prstGeom>
          <a:noFill/>
          <a:ln>
            <a:noFill/>
          </a:ln>
        </p:spPr>
      </p:pic>
      <p:sp>
        <p:nvSpPr>
          <p:cNvPr id="1469" name="Google Shape;1469;p73"/>
          <p:cNvSpPr/>
          <p:nvPr/>
        </p:nvSpPr>
        <p:spPr>
          <a:xfrm>
            <a:off x="3791325" y="782975"/>
            <a:ext cx="1962000" cy="1346700"/>
          </a:xfrm>
          <a:prstGeom prst="wedgeEllipseCallout">
            <a:avLst>
              <a:gd fmla="val 85088" name="adj1"/>
              <a:gd fmla="val 43349" name="adj2"/>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Ik was mij in de </a:t>
            </a:r>
            <a:r>
              <a:rPr b="1" lang="nl"/>
              <a:t>douche</a:t>
            </a:r>
            <a:r>
              <a:rPr lang="nl"/>
              <a:t> met een washandje.</a:t>
            </a:r>
            <a:endParaRPr/>
          </a:p>
        </p:txBody>
      </p:sp>
      <p:sp>
        <p:nvSpPr>
          <p:cNvPr id="1470" name="Google Shape;1470;p73"/>
          <p:cNvSpPr/>
          <p:nvPr/>
        </p:nvSpPr>
        <p:spPr>
          <a:xfrm>
            <a:off x="3154213" y="2571750"/>
            <a:ext cx="1962000" cy="1346700"/>
          </a:xfrm>
          <a:prstGeom prst="wedgeEllipseCallout">
            <a:avLst>
              <a:gd fmla="val -104895" name="adj1"/>
              <a:gd fmla="val 22531" name="adj2"/>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Ik was mij aan de </a:t>
            </a:r>
            <a:r>
              <a:rPr b="1" lang="nl"/>
              <a:t>lavabo</a:t>
            </a:r>
            <a:r>
              <a:rPr lang="nl"/>
              <a:t> met een washandje.</a:t>
            </a:r>
            <a:endParaRPr/>
          </a:p>
        </p:txBody>
      </p:sp>
      <p:sp>
        <p:nvSpPr>
          <p:cNvPr id="1471" name="Google Shape;1471;p73">
            <a:hlinkClick action="ppaction://hlinksldjump" r:id="rId5"/>
          </p:cNvPr>
          <p:cNvSpPr/>
          <p:nvPr/>
        </p:nvSpPr>
        <p:spPr>
          <a:xfrm>
            <a:off x="3791325" y="782975"/>
            <a:ext cx="1962000" cy="13467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73">
            <a:hlinkClick action="ppaction://hlinksldjump" r:id="rId6"/>
          </p:cNvPr>
          <p:cNvSpPr/>
          <p:nvPr/>
        </p:nvSpPr>
        <p:spPr>
          <a:xfrm>
            <a:off x="3154213" y="2571750"/>
            <a:ext cx="1962000" cy="13467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6" name="Shape 1476"/>
        <p:cNvGrpSpPr/>
        <p:nvPr/>
      </p:nvGrpSpPr>
      <p:grpSpPr>
        <a:xfrm>
          <a:off x="0" y="0"/>
          <a:ext cx="0" cy="0"/>
          <a:chOff x="0" y="0"/>
          <a:chExt cx="0" cy="0"/>
        </a:xfrm>
      </p:grpSpPr>
      <p:pic>
        <p:nvPicPr>
          <p:cNvPr id="1477" name="Google Shape;1477;p74"/>
          <p:cNvPicPr preferRelativeResize="0"/>
          <p:nvPr/>
        </p:nvPicPr>
        <p:blipFill>
          <a:blip r:embed="rId3">
            <a:alphaModFix/>
          </a:blip>
          <a:stretch>
            <a:fillRect/>
          </a:stretch>
        </p:blipFill>
        <p:spPr>
          <a:xfrm>
            <a:off x="139338" y="178588"/>
            <a:ext cx="5648325" cy="904875"/>
          </a:xfrm>
          <a:prstGeom prst="rect">
            <a:avLst/>
          </a:prstGeom>
          <a:noFill/>
          <a:ln>
            <a:noFill/>
          </a:ln>
        </p:spPr>
      </p:pic>
      <p:sp>
        <p:nvSpPr>
          <p:cNvPr id="1478" name="Google Shape;1478;p74"/>
          <p:cNvSpPr txBox="1"/>
          <p:nvPr>
            <p:ph idx="1" type="body"/>
          </p:nvPr>
        </p:nvSpPr>
        <p:spPr>
          <a:xfrm>
            <a:off x="271650" y="1380700"/>
            <a:ext cx="6231900" cy="3033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nl" sz="1600"/>
              <a:t>Leg een handdoek onder je voeten.</a:t>
            </a:r>
            <a:endParaRPr sz="1600"/>
          </a:p>
          <a:p>
            <a:pPr indent="-330200" lvl="0" marL="457200" rtl="0" algn="l">
              <a:spcBef>
                <a:spcPts val="0"/>
              </a:spcBef>
              <a:spcAft>
                <a:spcPts val="0"/>
              </a:spcAft>
              <a:buSzPts val="1600"/>
              <a:buAutoNum type="arabicPeriod"/>
            </a:pPr>
            <a:r>
              <a:rPr lang="nl" sz="1600"/>
              <a:t>Neem een propere handdoek en leg hem naast je klaar.</a:t>
            </a:r>
            <a:endParaRPr sz="1600"/>
          </a:p>
          <a:p>
            <a:pPr indent="-330200" lvl="0" marL="457200" rtl="0" algn="l">
              <a:spcBef>
                <a:spcPts val="0"/>
              </a:spcBef>
              <a:spcAft>
                <a:spcPts val="0"/>
              </a:spcAft>
              <a:buSzPts val="1600"/>
              <a:buAutoNum type="arabicPeriod"/>
            </a:pPr>
            <a:r>
              <a:rPr lang="nl" sz="1600"/>
              <a:t>Neem een proper washandje.</a:t>
            </a:r>
            <a:endParaRPr sz="1600"/>
          </a:p>
          <a:p>
            <a:pPr indent="-330200" lvl="0" marL="457200" rtl="0" algn="l">
              <a:spcBef>
                <a:spcPts val="0"/>
              </a:spcBef>
              <a:spcAft>
                <a:spcPts val="0"/>
              </a:spcAft>
              <a:buSzPts val="1600"/>
              <a:buAutoNum type="arabicPeriod"/>
            </a:pPr>
            <a:r>
              <a:rPr lang="nl" sz="1600"/>
              <a:t>Ga voor de lavabo staan (op een krukje indien nodig).</a:t>
            </a:r>
            <a:endParaRPr sz="1600"/>
          </a:p>
          <a:p>
            <a:pPr indent="-330200" lvl="0" marL="457200" rtl="0" algn="l">
              <a:spcBef>
                <a:spcPts val="0"/>
              </a:spcBef>
              <a:spcAft>
                <a:spcPts val="0"/>
              </a:spcAft>
              <a:buSzPts val="1600"/>
              <a:buAutoNum type="arabicPeriod"/>
            </a:pPr>
            <a:r>
              <a:rPr lang="nl" sz="1600"/>
              <a:t>Steek een hand in het washandje, zet de kraan open en houd het washandje drie seconden onder stromend water.</a:t>
            </a:r>
            <a:endParaRPr sz="1600"/>
          </a:p>
          <a:p>
            <a:pPr indent="-330200" lvl="0" marL="457200" rtl="0" algn="l">
              <a:spcBef>
                <a:spcPts val="0"/>
              </a:spcBef>
              <a:spcAft>
                <a:spcPts val="0"/>
              </a:spcAft>
              <a:buSzPts val="1600"/>
              <a:buAutoNum type="arabicPeriod"/>
            </a:pPr>
            <a:r>
              <a:rPr lang="nl" sz="1600"/>
              <a:t>Doe de kraan weer dicht.</a:t>
            </a:r>
            <a:endParaRPr sz="1600"/>
          </a:p>
          <a:p>
            <a:pPr indent="-330200" lvl="0" marL="457200" rtl="0" algn="l">
              <a:spcBef>
                <a:spcPts val="0"/>
              </a:spcBef>
              <a:spcAft>
                <a:spcPts val="0"/>
              </a:spcAft>
              <a:buSzPts val="1600"/>
              <a:buAutoNum type="arabicPeriod"/>
            </a:pPr>
            <a:r>
              <a:rPr lang="nl" sz="1600"/>
              <a:t>Doe zeep op je washandje (1x pompen is genoeg).</a:t>
            </a:r>
            <a:endParaRPr sz="1600"/>
          </a:p>
          <a:p>
            <a:pPr indent="-330200" lvl="0" marL="457200" rtl="0" algn="l">
              <a:spcBef>
                <a:spcPts val="0"/>
              </a:spcBef>
              <a:spcAft>
                <a:spcPts val="0"/>
              </a:spcAft>
              <a:buSzPts val="1600"/>
              <a:buAutoNum type="arabicPeriod"/>
            </a:pPr>
            <a:r>
              <a:rPr lang="nl" sz="1600"/>
              <a:t>Was je gezicht, handen (en eventueel oksels) met het washandje.</a:t>
            </a:r>
            <a:endParaRPr sz="1600"/>
          </a:p>
        </p:txBody>
      </p:sp>
      <p:sp>
        <p:nvSpPr>
          <p:cNvPr id="1479" name="Google Shape;1479;p74"/>
          <p:cNvSpPr/>
          <p:nvPr/>
        </p:nvSpPr>
        <p:spPr>
          <a:xfrm>
            <a:off x="6868788" y="4322200"/>
            <a:ext cx="198000" cy="55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74"/>
          <p:cNvSpPr/>
          <p:nvPr/>
        </p:nvSpPr>
        <p:spPr>
          <a:xfrm>
            <a:off x="7322379" y="2779574"/>
            <a:ext cx="960900" cy="209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74"/>
          <p:cNvSpPr/>
          <p:nvPr/>
        </p:nvSpPr>
        <p:spPr>
          <a:xfrm rot="5400000">
            <a:off x="6812570" y="4032097"/>
            <a:ext cx="311100" cy="4533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74"/>
          <p:cNvSpPr/>
          <p:nvPr/>
        </p:nvSpPr>
        <p:spPr>
          <a:xfrm>
            <a:off x="6731574" y="3036142"/>
            <a:ext cx="430200" cy="6804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74"/>
          <p:cNvSpPr/>
          <p:nvPr/>
        </p:nvSpPr>
        <p:spPr>
          <a:xfrm>
            <a:off x="6812166" y="3121090"/>
            <a:ext cx="272700" cy="510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74"/>
          <p:cNvSpPr/>
          <p:nvPr/>
        </p:nvSpPr>
        <p:spPr>
          <a:xfrm>
            <a:off x="7802126" y="2813075"/>
            <a:ext cx="3000" cy="2025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74">
            <a:hlinkClick r:id="rId4"/>
          </p:cNvPr>
          <p:cNvSpPr/>
          <p:nvPr/>
        </p:nvSpPr>
        <p:spPr>
          <a:xfrm>
            <a:off x="6861675" y="178375"/>
            <a:ext cx="2203308"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a:t>
            </a:r>
            <a:r>
              <a:rPr lang="nl"/>
              <a:t> </a:t>
            </a:r>
            <a:r>
              <a:rPr b="1" lang="nl"/>
              <a:t>HIER</a:t>
            </a:r>
            <a:r>
              <a:rPr lang="nl"/>
              <a:t>!</a:t>
            </a:r>
            <a:endParaRPr/>
          </a:p>
        </p:txBody>
      </p:sp>
      <p:sp>
        <p:nvSpPr>
          <p:cNvPr id="1486" name="Google Shape;1486;p74">
            <a:hlinkClick action="ppaction://hlinksldjump" r:id="rId5"/>
          </p:cNvPr>
          <p:cNvSpPr/>
          <p:nvPr/>
        </p:nvSpPr>
        <p:spPr>
          <a:xfrm>
            <a:off x="3788825" y="268425"/>
            <a:ext cx="1901700" cy="77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74">
            <a:hlinkClick action="ppaction://hlinksldjump" r:id="rId6"/>
          </p:cNvPr>
          <p:cNvSpPr/>
          <p:nvPr/>
        </p:nvSpPr>
        <p:spPr>
          <a:xfrm>
            <a:off x="238500" y="265700"/>
            <a:ext cx="1901700" cy="77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8" name="Google Shape;1488;p74"/>
          <p:cNvPicPr preferRelativeResize="0"/>
          <p:nvPr/>
        </p:nvPicPr>
        <p:blipFill rotWithShape="1">
          <a:blip r:embed="rId7">
            <a:alphaModFix/>
          </a:blip>
          <a:srcRect b="18349" l="29534" r="22072" t="20952"/>
          <a:stretch/>
        </p:blipFill>
        <p:spPr>
          <a:xfrm rot="8601283">
            <a:off x="6559098" y="187411"/>
            <a:ext cx="474530" cy="454402"/>
          </a:xfrm>
          <a:prstGeom prst="rect">
            <a:avLst/>
          </a:prstGeom>
          <a:noFill/>
          <a:ln>
            <a:noFill/>
          </a:ln>
        </p:spPr>
      </p:pic>
      <p:sp>
        <p:nvSpPr>
          <p:cNvPr id="1489" name="Google Shape;1489;p74">
            <a:hlinkClick action="ppaction://hlinksldjump" r:id="rId8"/>
          </p:cNvPr>
          <p:cNvSpPr/>
          <p:nvPr/>
        </p:nvSpPr>
        <p:spPr>
          <a:xfrm>
            <a:off x="3776025" y="260975"/>
            <a:ext cx="19017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74">
            <a:hlinkClick action="ppaction://hlinksldjump" r:id="rId9"/>
          </p:cNvPr>
          <p:cNvSpPr/>
          <p:nvPr/>
        </p:nvSpPr>
        <p:spPr>
          <a:xfrm>
            <a:off x="271650" y="282600"/>
            <a:ext cx="18687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1" name="Google Shape;1491;p74">
            <a:hlinkClick action="ppaction://hlinksldjump" r:id="rId10"/>
          </p:cNvPr>
          <p:cNvPicPr preferRelativeResize="0"/>
          <p:nvPr/>
        </p:nvPicPr>
        <p:blipFill rotWithShape="1">
          <a:blip r:embed="rId11">
            <a:alphaModFix/>
          </a:blip>
          <a:srcRect b="9253" l="0" r="0" t="9147"/>
          <a:stretch/>
        </p:blipFill>
        <p:spPr>
          <a:xfrm>
            <a:off x="8483775" y="4421455"/>
            <a:ext cx="588600" cy="543772"/>
          </a:xfrm>
          <a:prstGeom prst="rect">
            <a:avLst/>
          </a:prstGeom>
          <a:noFill/>
          <a:ln>
            <a:noFill/>
          </a:ln>
        </p:spPr>
      </p:pic>
      <p:sp>
        <p:nvSpPr>
          <p:cNvPr id="1492" name="Google Shape;1492;p74">
            <a:hlinkClick action="ppaction://hlinksldjump" r:id="rId12"/>
          </p:cNvPr>
          <p:cNvSpPr/>
          <p:nvPr/>
        </p:nvSpPr>
        <p:spPr>
          <a:xfrm>
            <a:off x="216275" y="260275"/>
            <a:ext cx="1901700" cy="7635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74">
            <a:hlinkClick action="ppaction://hlinksldjump" r:id="rId13"/>
          </p:cNvPr>
          <p:cNvSpPr/>
          <p:nvPr/>
        </p:nvSpPr>
        <p:spPr>
          <a:xfrm>
            <a:off x="3774950" y="260275"/>
            <a:ext cx="18729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7" name="Shape 1497"/>
        <p:cNvGrpSpPr/>
        <p:nvPr/>
      </p:nvGrpSpPr>
      <p:grpSpPr>
        <a:xfrm>
          <a:off x="0" y="0"/>
          <a:ext cx="0" cy="0"/>
          <a:chOff x="0" y="0"/>
          <a:chExt cx="0" cy="0"/>
        </a:xfrm>
      </p:grpSpPr>
      <p:pic>
        <p:nvPicPr>
          <p:cNvPr id="1498" name="Google Shape;1498;p75"/>
          <p:cNvPicPr preferRelativeResize="0"/>
          <p:nvPr/>
        </p:nvPicPr>
        <p:blipFill>
          <a:blip r:embed="rId3">
            <a:alphaModFix/>
          </a:blip>
          <a:stretch>
            <a:fillRect/>
          </a:stretch>
        </p:blipFill>
        <p:spPr>
          <a:xfrm>
            <a:off x="150863" y="178575"/>
            <a:ext cx="5648325" cy="904875"/>
          </a:xfrm>
          <a:prstGeom prst="rect">
            <a:avLst/>
          </a:prstGeom>
          <a:noFill/>
          <a:ln>
            <a:noFill/>
          </a:ln>
        </p:spPr>
      </p:pic>
      <p:sp>
        <p:nvSpPr>
          <p:cNvPr id="1499" name="Google Shape;1499;p75"/>
          <p:cNvSpPr txBox="1"/>
          <p:nvPr>
            <p:ph idx="1" type="body"/>
          </p:nvPr>
        </p:nvSpPr>
        <p:spPr>
          <a:xfrm>
            <a:off x="271650" y="902713"/>
            <a:ext cx="5974200" cy="313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
          </a:p>
          <a:p>
            <a:pPr indent="-234950" lvl="0" marL="457200" rtl="0" algn="l">
              <a:spcBef>
                <a:spcPts val="1600"/>
              </a:spcBef>
              <a:spcAft>
                <a:spcPts val="0"/>
              </a:spcAft>
              <a:buClr>
                <a:schemeClr val="lt1"/>
              </a:buClr>
              <a:buSzPts val="100"/>
              <a:buAutoNum type="arabicPeriod"/>
            </a:pPr>
            <a:r>
              <a:t/>
            </a:r>
            <a:endParaRPr sz="100">
              <a:solidFill>
                <a:schemeClr val="lt1"/>
              </a:solidFill>
            </a:endParaRPr>
          </a:p>
          <a:p>
            <a:pPr indent="-234950" lvl="0" marL="457200" rtl="0" algn="l">
              <a:spcBef>
                <a:spcPts val="0"/>
              </a:spcBef>
              <a:spcAft>
                <a:spcPts val="0"/>
              </a:spcAft>
              <a:buClr>
                <a:schemeClr val="lt1"/>
              </a:buClr>
              <a:buSzPts val="100"/>
              <a:buAutoNum type="arabicPeriod"/>
            </a:pPr>
            <a:r>
              <a:t/>
            </a:r>
            <a:endParaRPr sz="100">
              <a:solidFill>
                <a:schemeClr val="lt1"/>
              </a:solidFill>
            </a:endParaRPr>
          </a:p>
          <a:p>
            <a:pPr indent="-234950" lvl="0" marL="457200" rtl="0" algn="l">
              <a:spcBef>
                <a:spcPts val="0"/>
              </a:spcBef>
              <a:spcAft>
                <a:spcPts val="0"/>
              </a:spcAft>
              <a:buClr>
                <a:schemeClr val="lt1"/>
              </a:buClr>
              <a:buSzPts val="100"/>
              <a:buAutoNum type="arabicPeriod"/>
            </a:pPr>
            <a:r>
              <a:t/>
            </a:r>
            <a:endParaRPr sz="100">
              <a:solidFill>
                <a:schemeClr val="lt1"/>
              </a:solidFill>
            </a:endParaRPr>
          </a:p>
          <a:p>
            <a:pPr indent="-234950" lvl="0" marL="457200" rtl="0" algn="l">
              <a:spcBef>
                <a:spcPts val="0"/>
              </a:spcBef>
              <a:spcAft>
                <a:spcPts val="0"/>
              </a:spcAft>
              <a:buClr>
                <a:schemeClr val="lt1"/>
              </a:buClr>
              <a:buSzPts val="100"/>
              <a:buAutoNum type="arabicPeriod"/>
            </a:pPr>
            <a:r>
              <a:t/>
            </a:r>
            <a:endParaRPr sz="100">
              <a:solidFill>
                <a:schemeClr val="lt1"/>
              </a:solidFill>
            </a:endParaRPr>
          </a:p>
          <a:p>
            <a:pPr indent="-234950" lvl="0" marL="457200" rtl="0" algn="l">
              <a:spcBef>
                <a:spcPts val="0"/>
              </a:spcBef>
              <a:spcAft>
                <a:spcPts val="0"/>
              </a:spcAft>
              <a:buClr>
                <a:schemeClr val="lt1"/>
              </a:buClr>
              <a:buSzPts val="100"/>
              <a:buAutoNum type="arabicPeriod"/>
            </a:pPr>
            <a:r>
              <a:t/>
            </a:r>
            <a:endParaRPr sz="100">
              <a:solidFill>
                <a:schemeClr val="lt1"/>
              </a:solidFill>
            </a:endParaRPr>
          </a:p>
          <a:p>
            <a:pPr indent="-234950" lvl="0" marL="457200" rtl="0" algn="l">
              <a:spcBef>
                <a:spcPts val="0"/>
              </a:spcBef>
              <a:spcAft>
                <a:spcPts val="0"/>
              </a:spcAft>
              <a:buClr>
                <a:schemeClr val="lt1"/>
              </a:buClr>
              <a:buSzPts val="100"/>
              <a:buAutoNum type="arabicPeriod"/>
            </a:pPr>
            <a:r>
              <a:t/>
            </a:r>
            <a:endParaRPr sz="100">
              <a:solidFill>
                <a:schemeClr val="lt1"/>
              </a:solidFill>
            </a:endParaRPr>
          </a:p>
          <a:p>
            <a:pPr indent="-234950" lvl="0" marL="457200" rtl="0" algn="l">
              <a:spcBef>
                <a:spcPts val="0"/>
              </a:spcBef>
              <a:spcAft>
                <a:spcPts val="0"/>
              </a:spcAft>
              <a:buClr>
                <a:schemeClr val="lt1"/>
              </a:buClr>
              <a:buSzPts val="100"/>
              <a:buAutoNum type="arabicPeriod"/>
            </a:pPr>
            <a:r>
              <a:t/>
            </a:r>
            <a:endParaRPr sz="100">
              <a:solidFill>
                <a:schemeClr val="lt1"/>
              </a:solidFill>
            </a:endParaRPr>
          </a:p>
          <a:p>
            <a:pPr indent="-234950" lvl="0" marL="457200" rtl="0" algn="l">
              <a:spcBef>
                <a:spcPts val="0"/>
              </a:spcBef>
              <a:spcAft>
                <a:spcPts val="0"/>
              </a:spcAft>
              <a:buClr>
                <a:schemeClr val="lt1"/>
              </a:buClr>
              <a:buSzPts val="100"/>
              <a:buAutoNum type="arabicPeriod"/>
            </a:pPr>
            <a:r>
              <a:t/>
            </a:r>
            <a:endParaRPr sz="100">
              <a:solidFill>
                <a:schemeClr val="lt1"/>
              </a:solidFill>
            </a:endParaRPr>
          </a:p>
          <a:p>
            <a:pPr indent="-330200" lvl="0" marL="457200" rtl="0" algn="l">
              <a:spcBef>
                <a:spcPts val="0"/>
              </a:spcBef>
              <a:spcAft>
                <a:spcPts val="0"/>
              </a:spcAft>
              <a:buSzPts val="1600"/>
              <a:buAutoNum type="arabicPeriod"/>
            </a:pPr>
            <a:r>
              <a:rPr lang="nl" sz="1600"/>
              <a:t>Zet de kraan weer open en spoel je washandje uit.</a:t>
            </a:r>
            <a:endParaRPr sz="1600"/>
          </a:p>
          <a:p>
            <a:pPr indent="-330200" lvl="0" marL="457200" rtl="0" algn="l">
              <a:spcBef>
                <a:spcPts val="0"/>
              </a:spcBef>
              <a:spcAft>
                <a:spcPts val="0"/>
              </a:spcAft>
              <a:buSzPts val="1600"/>
              <a:buAutoNum type="arabicPeriod"/>
            </a:pPr>
            <a:r>
              <a:rPr lang="nl" sz="1600"/>
              <a:t>Doe de kraan weer dicht.</a:t>
            </a:r>
            <a:endParaRPr sz="1600"/>
          </a:p>
          <a:p>
            <a:pPr indent="-330200" lvl="0" marL="457200" rtl="0" algn="l">
              <a:spcBef>
                <a:spcPts val="0"/>
              </a:spcBef>
              <a:spcAft>
                <a:spcPts val="0"/>
              </a:spcAft>
              <a:buSzPts val="1600"/>
              <a:buAutoNum type="arabicPeriod"/>
            </a:pPr>
            <a:r>
              <a:rPr lang="nl" sz="1600"/>
              <a:t>Wring je washandje een beetje uit, zodat het niet meer lekt. </a:t>
            </a:r>
            <a:endParaRPr sz="1600"/>
          </a:p>
          <a:p>
            <a:pPr indent="-330200" lvl="0" marL="457200" rtl="0" algn="l">
              <a:spcBef>
                <a:spcPts val="0"/>
              </a:spcBef>
              <a:spcAft>
                <a:spcPts val="0"/>
              </a:spcAft>
              <a:buSzPts val="1600"/>
              <a:buAutoNum type="arabicPeriod"/>
            </a:pPr>
            <a:r>
              <a:rPr lang="nl" sz="1600"/>
              <a:t>Ga opnieuw met het washandje over je gezicht, handen (en eventueel oksels). </a:t>
            </a:r>
            <a:endParaRPr sz="1600"/>
          </a:p>
          <a:p>
            <a:pPr indent="-330200" lvl="0" marL="457200" rtl="0" algn="l">
              <a:spcBef>
                <a:spcPts val="0"/>
              </a:spcBef>
              <a:spcAft>
                <a:spcPts val="0"/>
              </a:spcAft>
              <a:buSzPts val="1600"/>
              <a:buAutoNum type="arabicPeriod"/>
            </a:pPr>
            <a:r>
              <a:rPr lang="nl" sz="1600"/>
              <a:t>Neem je handdoek en droog je lichaam goed af.</a:t>
            </a:r>
            <a:endParaRPr sz="1600"/>
          </a:p>
          <a:p>
            <a:pPr indent="-330200" lvl="0" marL="457200" rtl="0" algn="l">
              <a:spcBef>
                <a:spcPts val="0"/>
              </a:spcBef>
              <a:spcAft>
                <a:spcPts val="0"/>
              </a:spcAft>
              <a:buSzPts val="1600"/>
              <a:buAutoNum type="arabicPeriod"/>
            </a:pPr>
            <a:r>
              <a:rPr lang="nl" sz="1600"/>
              <a:t>Wring het washandje nu goed uit en leg het open om het te laten drogen.</a:t>
            </a:r>
            <a:endParaRPr sz="1600"/>
          </a:p>
          <a:p>
            <a:pPr indent="-330200" lvl="0" marL="457200" rtl="0" algn="l">
              <a:spcBef>
                <a:spcPts val="0"/>
              </a:spcBef>
              <a:spcAft>
                <a:spcPts val="0"/>
              </a:spcAft>
              <a:buSzPts val="1600"/>
              <a:buAutoNum type="arabicPeriod"/>
            </a:pPr>
            <a:r>
              <a:rPr lang="nl" sz="1600"/>
              <a:t>Hang je twee handdoeken op het droogrek op zodat deze ook kunnen drogen.</a:t>
            </a:r>
            <a:endParaRPr sz="1600"/>
          </a:p>
        </p:txBody>
      </p:sp>
      <p:sp>
        <p:nvSpPr>
          <p:cNvPr id="1500" name="Google Shape;1500;p75">
            <a:hlinkClick action="ppaction://hlinksldjump" r:id="rId4"/>
          </p:cNvPr>
          <p:cNvSpPr/>
          <p:nvPr/>
        </p:nvSpPr>
        <p:spPr>
          <a:xfrm>
            <a:off x="0"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75"/>
          <p:cNvSpPr/>
          <p:nvPr/>
        </p:nvSpPr>
        <p:spPr>
          <a:xfrm>
            <a:off x="6868788" y="4322200"/>
            <a:ext cx="198000" cy="55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75"/>
          <p:cNvSpPr/>
          <p:nvPr/>
        </p:nvSpPr>
        <p:spPr>
          <a:xfrm>
            <a:off x="7322379" y="2779574"/>
            <a:ext cx="960900" cy="209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75"/>
          <p:cNvSpPr/>
          <p:nvPr/>
        </p:nvSpPr>
        <p:spPr>
          <a:xfrm rot="5400000">
            <a:off x="6812570" y="4032097"/>
            <a:ext cx="311100" cy="4533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75"/>
          <p:cNvSpPr/>
          <p:nvPr/>
        </p:nvSpPr>
        <p:spPr>
          <a:xfrm>
            <a:off x="6731574" y="3036142"/>
            <a:ext cx="430200" cy="6804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75"/>
          <p:cNvSpPr/>
          <p:nvPr/>
        </p:nvSpPr>
        <p:spPr>
          <a:xfrm>
            <a:off x="6812166" y="3121090"/>
            <a:ext cx="272700" cy="510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75"/>
          <p:cNvSpPr/>
          <p:nvPr/>
        </p:nvSpPr>
        <p:spPr>
          <a:xfrm>
            <a:off x="7802126" y="2813075"/>
            <a:ext cx="3000" cy="2025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75">
            <a:hlinkClick action="ppaction://hlinksldjump" r:id="rId5"/>
          </p:cNvPr>
          <p:cNvSpPr/>
          <p:nvPr/>
        </p:nvSpPr>
        <p:spPr>
          <a:xfrm>
            <a:off x="3788825" y="268425"/>
            <a:ext cx="1901700" cy="77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75">
            <a:hlinkClick action="ppaction://hlinksldjump" r:id="rId6"/>
          </p:cNvPr>
          <p:cNvSpPr/>
          <p:nvPr/>
        </p:nvSpPr>
        <p:spPr>
          <a:xfrm>
            <a:off x="238500" y="265700"/>
            <a:ext cx="1901700" cy="77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09" name="Google Shape;1509;p75"/>
          <p:cNvPicPr preferRelativeResize="0"/>
          <p:nvPr/>
        </p:nvPicPr>
        <p:blipFill rotWithShape="1">
          <a:blip r:embed="rId7">
            <a:alphaModFix/>
          </a:blip>
          <a:srcRect b="18349" l="29534" r="22072" t="20952"/>
          <a:stretch/>
        </p:blipFill>
        <p:spPr>
          <a:xfrm rot="8601283">
            <a:off x="6559098" y="187411"/>
            <a:ext cx="474530" cy="454402"/>
          </a:xfrm>
          <a:prstGeom prst="rect">
            <a:avLst/>
          </a:prstGeom>
          <a:noFill/>
          <a:ln>
            <a:noFill/>
          </a:ln>
        </p:spPr>
      </p:pic>
      <p:sp>
        <p:nvSpPr>
          <p:cNvPr id="1510" name="Google Shape;1510;p75">
            <a:hlinkClick action="ppaction://hlinksldjump" r:id="rId8"/>
          </p:cNvPr>
          <p:cNvSpPr/>
          <p:nvPr/>
        </p:nvSpPr>
        <p:spPr>
          <a:xfrm>
            <a:off x="3776025" y="260975"/>
            <a:ext cx="19017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75">
            <a:hlinkClick action="ppaction://hlinksldjump" r:id="rId9"/>
          </p:cNvPr>
          <p:cNvSpPr/>
          <p:nvPr/>
        </p:nvSpPr>
        <p:spPr>
          <a:xfrm>
            <a:off x="271650" y="282600"/>
            <a:ext cx="18687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75">
            <a:hlinkClick action="ppaction://hlinkshowjump?jump=nextslide"/>
          </p:cNvPr>
          <p:cNvSpPr/>
          <p:nvPr/>
        </p:nvSpPr>
        <p:spPr>
          <a:xfrm>
            <a:off x="2974800" y="4362600"/>
            <a:ext cx="2403600" cy="647700"/>
          </a:xfrm>
          <a:prstGeom prst="wedgeRoundRectCallout">
            <a:avLst>
              <a:gd fmla="val -41563" name="adj1"/>
              <a:gd fmla="val -91694" name="adj2"/>
              <a:gd fmla="val 0" name="adj3"/>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uFill>
                  <a:noFill/>
                </a:uFill>
                <a:hlinkClick action="ppaction://hlinkshowjump?jump=nextslide"/>
              </a:rPr>
              <a:t>Handdoek opvouwen en ophangen? </a:t>
            </a:r>
            <a:br>
              <a:rPr lang="nl">
                <a:uFill>
                  <a:noFill/>
                </a:uFill>
                <a:hlinkClick action="ppaction://hlinkshowjump?jump=nextslide"/>
              </a:rPr>
            </a:br>
            <a:r>
              <a:rPr b="1" lang="nl">
                <a:uFill>
                  <a:noFill/>
                </a:uFill>
                <a:hlinkClick action="ppaction://hlinkshowjump?jump=nextslide"/>
              </a:rPr>
              <a:t>Klik HIER!</a:t>
            </a:r>
            <a:endParaRPr b="1"/>
          </a:p>
        </p:txBody>
      </p:sp>
      <p:sp>
        <p:nvSpPr>
          <p:cNvPr id="1513" name="Google Shape;1513;p75">
            <a:hlinkClick r:id="rId10"/>
          </p:cNvPr>
          <p:cNvSpPr/>
          <p:nvPr/>
        </p:nvSpPr>
        <p:spPr>
          <a:xfrm>
            <a:off x="6861675" y="178375"/>
            <a:ext cx="2203308"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a:t>
            </a:r>
            <a:r>
              <a:rPr lang="nl"/>
              <a:t> </a:t>
            </a:r>
            <a:r>
              <a:rPr b="1" lang="nl"/>
              <a:t>HIER</a:t>
            </a:r>
            <a:r>
              <a:rPr lang="nl"/>
              <a:t>!</a:t>
            </a:r>
            <a:endParaRPr/>
          </a:p>
        </p:txBody>
      </p:sp>
      <p:pic>
        <p:nvPicPr>
          <p:cNvPr id="1514" name="Google Shape;1514;p75">
            <a:hlinkClick action="ppaction://hlinksldjump" r:id="rId11"/>
          </p:cNvPr>
          <p:cNvPicPr preferRelativeResize="0"/>
          <p:nvPr/>
        </p:nvPicPr>
        <p:blipFill rotWithShape="1">
          <a:blip r:embed="rId12">
            <a:alphaModFix/>
          </a:blip>
          <a:srcRect b="9253" l="0" r="0" t="9147"/>
          <a:stretch/>
        </p:blipFill>
        <p:spPr>
          <a:xfrm>
            <a:off x="8483775" y="4421455"/>
            <a:ext cx="588600" cy="543772"/>
          </a:xfrm>
          <a:prstGeom prst="rect">
            <a:avLst/>
          </a:prstGeom>
          <a:noFill/>
          <a:ln>
            <a:noFill/>
          </a:ln>
        </p:spPr>
      </p:pic>
      <p:sp>
        <p:nvSpPr>
          <p:cNvPr id="1515" name="Google Shape;1515;p75">
            <a:hlinkClick action="ppaction://hlinksldjump" r:id="rId13"/>
          </p:cNvPr>
          <p:cNvSpPr/>
          <p:nvPr/>
        </p:nvSpPr>
        <p:spPr>
          <a:xfrm>
            <a:off x="216275" y="260275"/>
            <a:ext cx="1901700" cy="7635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75">
            <a:hlinkClick action="ppaction://hlinksldjump" r:id="rId14"/>
          </p:cNvPr>
          <p:cNvSpPr/>
          <p:nvPr/>
        </p:nvSpPr>
        <p:spPr>
          <a:xfrm>
            <a:off x="3774950" y="260275"/>
            <a:ext cx="18729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0" name="Shape 1520"/>
        <p:cNvGrpSpPr/>
        <p:nvPr/>
      </p:nvGrpSpPr>
      <p:grpSpPr>
        <a:xfrm>
          <a:off x="0" y="0"/>
          <a:ext cx="0" cy="0"/>
          <a:chOff x="0" y="0"/>
          <a:chExt cx="0" cy="0"/>
        </a:xfrm>
      </p:grpSpPr>
      <p:sp>
        <p:nvSpPr>
          <p:cNvPr id="1521" name="Google Shape;1521;p76"/>
          <p:cNvSpPr txBox="1"/>
          <p:nvPr>
            <p:ph idx="1" type="body"/>
          </p:nvPr>
        </p:nvSpPr>
        <p:spPr>
          <a:xfrm>
            <a:off x="311700" y="1359950"/>
            <a:ext cx="7308300" cy="3300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nl"/>
              <a:t>Soms is het wat moeilijker om een handdoek op te hangen, hier is een stappenplan om jou daarbij te helpen!</a:t>
            </a:r>
            <a:endParaRPr/>
          </a:p>
          <a:p>
            <a:pPr indent="0" lvl="0" marL="0" rtl="0" algn="l">
              <a:lnSpc>
                <a:spcPct val="100000"/>
              </a:lnSpc>
              <a:spcBef>
                <a:spcPts val="0"/>
              </a:spcBef>
              <a:spcAft>
                <a:spcPts val="0"/>
              </a:spcAft>
              <a:buNone/>
            </a:pPr>
            <a:r>
              <a:t/>
            </a:r>
            <a:endParaRPr/>
          </a:p>
          <a:p>
            <a:pPr indent="-330200" lvl="0" marL="457200" rtl="0" algn="l">
              <a:lnSpc>
                <a:spcPct val="100000"/>
              </a:lnSpc>
              <a:spcBef>
                <a:spcPts val="0"/>
              </a:spcBef>
              <a:spcAft>
                <a:spcPts val="0"/>
              </a:spcAft>
              <a:buClr>
                <a:schemeClr val="dk2"/>
              </a:buClr>
              <a:buSzPts val="1600"/>
              <a:buAutoNum type="arabicPeriod"/>
            </a:pPr>
            <a:r>
              <a:rPr lang="nl" sz="1600"/>
              <a:t>Hou in elke hand een punt van de korte kant van de handdoek vast.</a:t>
            </a:r>
            <a:endParaRPr sz="1600"/>
          </a:p>
          <a:p>
            <a:pPr indent="-330200" lvl="0" marL="457200" rtl="0" algn="l">
              <a:lnSpc>
                <a:spcPct val="100000"/>
              </a:lnSpc>
              <a:spcBef>
                <a:spcPts val="0"/>
              </a:spcBef>
              <a:spcAft>
                <a:spcPts val="0"/>
              </a:spcAft>
              <a:buClr>
                <a:schemeClr val="dk2"/>
              </a:buClr>
              <a:buSzPts val="1600"/>
              <a:buAutoNum type="arabicPeriod"/>
            </a:pPr>
            <a:r>
              <a:rPr lang="nl" sz="1600"/>
              <a:t>Breng jouw handen naar elkaar toe en hou de twee punten van de handdoek nu in één hand vast.</a:t>
            </a:r>
            <a:endParaRPr sz="1600"/>
          </a:p>
          <a:p>
            <a:pPr indent="-330200" lvl="0" marL="457200" rtl="0" algn="l">
              <a:lnSpc>
                <a:spcPct val="100000"/>
              </a:lnSpc>
              <a:spcBef>
                <a:spcPts val="0"/>
              </a:spcBef>
              <a:spcAft>
                <a:spcPts val="0"/>
              </a:spcAft>
              <a:buClr>
                <a:schemeClr val="dk2"/>
              </a:buClr>
              <a:buSzPts val="1600"/>
              <a:buAutoNum type="arabicPeriod"/>
            </a:pPr>
            <a:r>
              <a:rPr lang="nl" sz="1600"/>
              <a:t>Neem met jouw andere hand de nieuwe punt, die bestaat uit twee hoeken die samenkomen, van de handdoek vast.</a:t>
            </a:r>
            <a:endParaRPr sz="1600"/>
          </a:p>
          <a:p>
            <a:pPr indent="-330200" lvl="0" marL="457200" rtl="0" algn="l">
              <a:lnSpc>
                <a:spcPct val="100000"/>
              </a:lnSpc>
              <a:spcBef>
                <a:spcPts val="0"/>
              </a:spcBef>
              <a:spcAft>
                <a:spcPts val="0"/>
              </a:spcAft>
              <a:buClr>
                <a:schemeClr val="dk2"/>
              </a:buClr>
              <a:buSzPts val="1600"/>
              <a:buAutoNum type="arabicPeriod"/>
            </a:pPr>
            <a:r>
              <a:rPr lang="nl" sz="1600"/>
              <a:t>Breng deze handdoek nu met de twee punten die je vasthoudt over het handdoekenrek.</a:t>
            </a:r>
            <a:endParaRPr sz="1600"/>
          </a:p>
          <a:p>
            <a:pPr indent="-330200" lvl="0" marL="457200" rtl="0" algn="l">
              <a:lnSpc>
                <a:spcPct val="100000"/>
              </a:lnSpc>
              <a:spcBef>
                <a:spcPts val="0"/>
              </a:spcBef>
              <a:spcAft>
                <a:spcPts val="0"/>
              </a:spcAft>
              <a:buClr>
                <a:schemeClr val="dk2"/>
              </a:buClr>
              <a:buSzPts val="1600"/>
              <a:buAutoNum type="arabicPeriod"/>
            </a:pPr>
            <a:r>
              <a:rPr lang="nl" sz="1600"/>
              <a:t>Probeer ervoor te zorgen dat ongeveer de helft van de handdoek over het rek hangt. </a:t>
            </a:r>
            <a:endParaRPr sz="1600"/>
          </a:p>
          <a:p>
            <a:pPr indent="0" lvl="0" marL="0" rtl="0" algn="l">
              <a:spcBef>
                <a:spcPts val="0"/>
              </a:spcBef>
              <a:spcAft>
                <a:spcPts val="1600"/>
              </a:spcAft>
              <a:buNone/>
            </a:pPr>
            <a:r>
              <a:t/>
            </a:r>
            <a:endParaRPr/>
          </a:p>
        </p:txBody>
      </p:sp>
      <p:pic>
        <p:nvPicPr>
          <p:cNvPr id="1522" name="Google Shape;1522;p76"/>
          <p:cNvPicPr preferRelativeResize="0"/>
          <p:nvPr/>
        </p:nvPicPr>
        <p:blipFill rotWithShape="1">
          <a:blip r:embed="rId3">
            <a:alphaModFix/>
          </a:blip>
          <a:srcRect b="0" l="20948" r="21311" t="0"/>
          <a:stretch/>
        </p:blipFill>
        <p:spPr>
          <a:xfrm>
            <a:off x="7620000" y="1532600"/>
            <a:ext cx="1416051" cy="1840624"/>
          </a:xfrm>
          <a:prstGeom prst="rect">
            <a:avLst/>
          </a:prstGeom>
          <a:noFill/>
          <a:ln>
            <a:noFill/>
          </a:ln>
        </p:spPr>
      </p:pic>
      <p:sp>
        <p:nvSpPr>
          <p:cNvPr id="1523" name="Google Shape;1523;p76">
            <a:hlinkClick action="ppaction://hlinksldjump" r:id="rId4"/>
          </p:cNvPr>
          <p:cNvSpPr/>
          <p:nvPr/>
        </p:nvSpPr>
        <p:spPr>
          <a:xfrm>
            <a:off x="0" y="0"/>
            <a:ext cx="9067800" cy="2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4" name="Google Shape;1524;p76"/>
          <p:cNvPicPr preferRelativeResize="0"/>
          <p:nvPr/>
        </p:nvPicPr>
        <p:blipFill>
          <a:blip r:embed="rId5">
            <a:alphaModFix/>
          </a:blip>
          <a:stretch>
            <a:fillRect/>
          </a:stretch>
        </p:blipFill>
        <p:spPr>
          <a:xfrm>
            <a:off x="150863" y="178575"/>
            <a:ext cx="5648325" cy="904875"/>
          </a:xfrm>
          <a:prstGeom prst="rect">
            <a:avLst/>
          </a:prstGeom>
          <a:noFill/>
          <a:ln>
            <a:noFill/>
          </a:ln>
        </p:spPr>
      </p:pic>
      <p:sp>
        <p:nvSpPr>
          <p:cNvPr id="1525" name="Google Shape;1525;p76">
            <a:hlinkClick action="ppaction://hlinksldjump" r:id="rId6"/>
          </p:cNvPr>
          <p:cNvSpPr/>
          <p:nvPr/>
        </p:nvSpPr>
        <p:spPr>
          <a:xfrm>
            <a:off x="0"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6" name="Google Shape;1526;p76">
            <a:hlinkClick action="ppaction://hlinksldjump" r:id="rId7"/>
          </p:cNvPr>
          <p:cNvPicPr preferRelativeResize="0"/>
          <p:nvPr/>
        </p:nvPicPr>
        <p:blipFill rotWithShape="1">
          <a:blip r:embed="rId8">
            <a:alphaModFix/>
          </a:blip>
          <a:srcRect b="9253" l="0" r="0" t="9147"/>
          <a:stretch/>
        </p:blipFill>
        <p:spPr>
          <a:xfrm>
            <a:off x="8483775" y="4421455"/>
            <a:ext cx="588600" cy="543772"/>
          </a:xfrm>
          <a:prstGeom prst="rect">
            <a:avLst/>
          </a:prstGeom>
          <a:noFill/>
          <a:ln>
            <a:noFill/>
          </a:ln>
        </p:spPr>
      </p:pic>
      <p:sp>
        <p:nvSpPr>
          <p:cNvPr id="1527" name="Google Shape;1527;p76">
            <a:hlinkClick action="ppaction://hlinksldjump" r:id="rId9"/>
          </p:cNvPr>
          <p:cNvSpPr/>
          <p:nvPr/>
        </p:nvSpPr>
        <p:spPr>
          <a:xfrm>
            <a:off x="216275" y="260275"/>
            <a:ext cx="1901700" cy="7635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76">
            <a:hlinkClick action="ppaction://hlinksldjump" r:id="rId10"/>
          </p:cNvPr>
          <p:cNvSpPr/>
          <p:nvPr/>
        </p:nvSpPr>
        <p:spPr>
          <a:xfrm>
            <a:off x="3774950" y="260275"/>
            <a:ext cx="18729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2" name="Shape 1532"/>
        <p:cNvGrpSpPr/>
        <p:nvPr/>
      </p:nvGrpSpPr>
      <p:grpSpPr>
        <a:xfrm>
          <a:off x="0" y="0"/>
          <a:ext cx="0" cy="0"/>
          <a:chOff x="0" y="0"/>
          <a:chExt cx="0" cy="0"/>
        </a:xfrm>
      </p:grpSpPr>
      <p:sp>
        <p:nvSpPr>
          <p:cNvPr id="1533" name="Google Shape;1533;p77"/>
          <p:cNvSpPr txBox="1"/>
          <p:nvPr>
            <p:ph idx="1" type="body"/>
          </p:nvPr>
        </p:nvSpPr>
        <p:spPr>
          <a:xfrm>
            <a:off x="249725" y="1215713"/>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nl" sz="1600"/>
              <a:t>Leg een handdoek onder je voeten.</a:t>
            </a:r>
            <a:endParaRPr sz="1600"/>
          </a:p>
          <a:p>
            <a:pPr indent="-330200" lvl="0" marL="457200" rtl="0" algn="l">
              <a:spcBef>
                <a:spcPts val="0"/>
              </a:spcBef>
              <a:spcAft>
                <a:spcPts val="0"/>
              </a:spcAft>
              <a:buSzPts val="1600"/>
              <a:buAutoNum type="arabicPeriod"/>
            </a:pPr>
            <a:r>
              <a:rPr lang="nl" sz="1600"/>
              <a:t>Neem een propere handdoek en washandje en leg hem klaar.</a:t>
            </a:r>
            <a:endParaRPr sz="1600"/>
          </a:p>
          <a:p>
            <a:pPr indent="-330200" lvl="0" marL="457200" rtl="0" algn="l">
              <a:spcBef>
                <a:spcPts val="0"/>
              </a:spcBef>
              <a:spcAft>
                <a:spcPts val="0"/>
              </a:spcAft>
              <a:buSzPts val="1600"/>
              <a:buAutoNum type="arabicPeriod"/>
            </a:pPr>
            <a:r>
              <a:rPr lang="nl" sz="1600"/>
              <a:t>Draai de kraan open en voel met je hand of het water de juiste </a:t>
            </a:r>
            <a:br>
              <a:rPr lang="nl" sz="1600"/>
            </a:br>
            <a:r>
              <a:rPr lang="nl" sz="1600"/>
              <a:t>temperatuur heeft.</a:t>
            </a:r>
            <a:endParaRPr sz="1600"/>
          </a:p>
          <a:p>
            <a:pPr indent="-330200" lvl="0" marL="457200" rtl="0" algn="l">
              <a:spcBef>
                <a:spcPts val="0"/>
              </a:spcBef>
              <a:spcAft>
                <a:spcPts val="0"/>
              </a:spcAft>
              <a:buSzPts val="1600"/>
              <a:buAutoNum type="arabicPeriod"/>
            </a:pPr>
            <a:r>
              <a:rPr lang="nl" sz="1600"/>
              <a:t>Ga onder de douche staan, doe de deur goed dicht.</a:t>
            </a:r>
            <a:endParaRPr sz="1600"/>
          </a:p>
          <a:p>
            <a:pPr indent="-330200" lvl="0" marL="457200" rtl="0" algn="l">
              <a:spcBef>
                <a:spcPts val="0"/>
              </a:spcBef>
              <a:spcAft>
                <a:spcPts val="0"/>
              </a:spcAft>
              <a:buSzPts val="1600"/>
              <a:buAutoNum type="arabicPeriod"/>
            </a:pPr>
            <a:r>
              <a:rPr lang="nl" sz="1600"/>
              <a:t>Maak je hele lichaam en haar goed nat.</a:t>
            </a:r>
            <a:endParaRPr sz="1600"/>
          </a:p>
          <a:p>
            <a:pPr indent="-330200" lvl="0" marL="457200" rtl="0" algn="l">
              <a:spcBef>
                <a:spcPts val="0"/>
              </a:spcBef>
              <a:spcAft>
                <a:spcPts val="0"/>
              </a:spcAft>
              <a:buSzPts val="1600"/>
              <a:buAutoNum type="arabicPeriod"/>
            </a:pPr>
            <a:r>
              <a:rPr lang="nl" sz="1600"/>
              <a:t>Draai de kraan volledig dicht.</a:t>
            </a:r>
            <a:endParaRPr sz="1600"/>
          </a:p>
          <a:p>
            <a:pPr indent="-330200" lvl="0" marL="457200" rtl="0" algn="l">
              <a:spcBef>
                <a:spcPts val="0"/>
              </a:spcBef>
              <a:spcAft>
                <a:spcPts val="0"/>
              </a:spcAft>
              <a:buSzPts val="1600"/>
              <a:buAutoNum type="arabicPeriod"/>
            </a:pPr>
            <a:r>
              <a:rPr lang="nl" sz="1600"/>
              <a:t>Maak een kommetje van je hand en pomp er shampoo in.</a:t>
            </a:r>
            <a:endParaRPr sz="1600"/>
          </a:p>
          <a:p>
            <a:pPr indent="-330200" lvl="0" marL="457200" rtl="0" algn="l">
              <a:spcBef>
                <a:spcPts val="0"/>
              </a:spcBef>
              <a:spcAft>
                <a:spcPts val="0"/>
              </a:spcAft>
              <a:buSzPts val="1600"/>
              <a:buAutoNum type="arabicPeriod"/>
            </a:pPr>
            <a:r>
              <a:rPr lang="nl" sz="1600"/>
              <a:t>Verdeel de shampoo over je hoofd. </a:t>
            </a:r>
            <a:endParaRPr sz="1600"/>
          </a:p>
          <a:p>
            <a:pPr indent="-330200" lvl="0" marL="457200" rtl="0" algn="l">
              <a:spcBef>
                <a:spcPts val="0"/>
              </a:spcBef>
              <a:spcAft>
                <a:spcPts val="0"/>
              </a:spcAft>
              <a:buSzPts val="1600"/>
              <a:buAutoNum type="arabicPeriod"/>
            </a:pPr>
            <a:r>
              <a:rPr lang="nl" sz="1600"/>
              <a:t>Wrijf met beide handen de shampoo in je haar tot het schuimt.</a:t>
            </a:r>
            <a:endParaRPr sz="1600"/>
          </a:p>
          <a:p>
            <a:pPr indent="0" lvl="0" marL="457200" rtl="0" algn="l">
              <a:spcBef>
                <a:spcPts val="1600"/>
              </a:spcBef>
              <a:spcAft>
                <a:spcPts val="0"/>
              </a:spcAft>
              <a:buNone/>
            </a:pPr>
            <a:r>
              <a:t/>
            </a:r>
            <a:endParaRPr sz="1600"/>
          </a:p>
          <a:p>
            <a:pPr indent="0" lvl="0" marL="0" rtl="0" algn="l">
              <a:spcBef>
                <a:spcPts val="1600"/>
              </a:spcBef>
              <a:spcAft>
                <a:spcPts val="1600"/>
              </a:spcAft>
              <a:buNone/>
            </a:pPr>
            <a:r>
              <a:t/>
            </a:r>
            <a:endParaRPr/>
          </a:p>
        </p:txBody>
      </p:sp>
      <p:sp>
        <p:nvSpPr>
          <p:cNvPr id="1534" name="Google Shape;1534;p77">
            <a:hlinkClick action="ppaction://hlinksldjump" r:id="rId3"/>
          </p:cNvPr>
          <p:cNvSpPr/>
          <p:nvPr/>
        </p:nvSpPr>
        <p:spPr>
          <a:xfrm>
            <a:off x="6731575" y="2571750"/>
            <a:ext cx="1551600" cy="240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77"/>
          <p:cNvSpPr/>
          <p:nvPr/>
        </p:nvSpPr>
        <p:spPr>
          <a:xfrm>
            <a:off x="6868788" y="4322200"/>
            <a:ext cx="198000" cy="55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77"/>
          <p:cNvSpPr/>
          <p:nvPr/>
        </p:nvSpPr>
        <p:spPr>
          <a:xfrm>
            <a:off x="7322379" y="2779574"/>
            <a:ext cx="960900" cy="209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77"/>
          <p:cNvSpPr/>
          <p:nvPr/>
        </p:nvSpPr>
        <p:spPr>
          <a:xfrm rot="5400000">
            <a:off x="6812570" y="4032097"/>
            <a:ext cx="311100" cy="4533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77"/>
          <p:cNvSpPr/>
          <p:nvPr/>
        </p:nvSpPr>
        <p:spPr>
          <a:xfrm>
            <a:off x="6731574" y="3036142"/>
            <a:ext cx="430200" cy="6804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77"/>
          <p:cNvSpPr/>
          <p:nvPr/>
        </p:nvSpPr>
        <p:spPr>
          <a:xfrm>
            <a:off x="6812166" y="3121090"/>
            <a:ext cx="272700" cy="510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77">
            <a:hlinkClick r:id="rId4"/>
          </p:cNvPr>
          <p:cNvSpPr/>
          <p:nvPr/>
        </p:nvSpPr>
        <p:spPr>
          <a:xfrm>
            <a:off x="6861675" y="178375"/>
            <a:ext cx="2203308"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a:t>
            </a:r>
            <a:r>
              <a:rPr lang="nl"/>
              <a:t> </a:t>
            </a:r>
            <a:r>
              <a:rPr b="1" lang="nl"/>
              <a:t>HIER</a:t>
            </a:r>
            <a:r>
              <a:rPr lang="nl"/>
              <a:t>!</a:t>
            </a:r>
            <a:endParaRPr/>
          </a:p>
        </p:txBody>
      </p:sp>
      <p:pic>
        <p:nvPicPr>
          <p:cNvPr id="1541" name="Google Shape;1541;p77"/>
          <p:cNvPicPr preferRelativeResize="0"/>
          <p:nvPr/>
        </p:nvPicPr>
        <p:blipFill rotWithShape="1">
          <a:blip r:embed="rId5">
            <a:alphaModFix/>
          </a:blip>
          <a:srcRect b="18349" l="29534" r="22072" t="20952"/>
          <a:stretch/>
        </p:blipFill>
        <p:spPr>
          <a:xfrm rot="8601283">
            <a:off x="6559098" y="187411"/>
            <a:ext cx="474530" cy="454402"/>
          </a:xfrm>
          <a:prstGeom prst="rect">
            <a:avLst/>
          </a:prstGeom>
          <a:noFill/>
          <a:ln>
            <a:noFill/>
          </a:ln>
        </p:spPr>
      </p:pic>
      <p:sp>
        <p:nvSpPr>
          <p:cNvPr id="1542" name="Google Shape;1542;p77">
            <a:hlinkClick action="ppaction://hlinksldjump" r:id="rId6"/>
          </p:cNvPr>
          <p:cNvSpPr/>
          <p:nvPr/>
        </p:nvSpPr>
        <p:spPr>
          <a:xfrm>
            <a:off x="4075450" y="361325"/>
            <a:ext cx="19017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77">
            <a:hlinkClick action="ppaction://hlinksldjump" r:id="rId7"/>
          </p:cNvPr>
          <p:cNvSpPr/>
          <p:nvPr/>
        </p:nvSpPr>
        <p:spPr>
          <a:xfrm>
            <a:off x="311700" y="361325"/>
            <a:ext cx="18687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4" name="Google Shape;1544;p77"/>
          <p:cNvPicPr preferRelativeResize="0"/>
          <p:nvPr/>
        </p:nvPicPr>
        <p:blipFill>
          <a:blip r:embed="rId8">
            <a:alphaModFix/>
          </a:blip>
          <a:stretch>
            <a:fillRect/>
          </a:stretch>
        </p:blipFill>
        <p:spPr>
          <a:xfrm>
            <a:off x="167075" y="178363"/>
            <a:ext cx="5562600" cy="942975"/>
          </a:xfrm>
          <a:prstGeom prst="rect">
            <a:avLst/>
          </a:prstGeom>
          <a:noFill/>
          <a:ln>
            <a:noFill/>
          </a:ln>
        </p:spPr>
      </p:pic>
      <p:pic>
        <p:nvPicPr>
          <p:cNvPr id="1545" name="Google Shape;1545;p77">
            <a:hlinkClick action="ppaction://hlinksldjump" r:id="rId9"/>
          </p:cNvPr>
          <p:cNvPicPr preferRelativeResize="0"/>
          <p:nvPr/>
        </p:nvPicPr>
        <p:blipFill rotWithShape="1">
          <a:blip r:embed="rId10">
            <a:alphaModFix/>
          </a:blip>
          <a:srcRect b="9253" l="0" r="0" t="9147"/>
          <a:stretch/>
        </p:blipFill>
        <p:spPr>
          <a:xfrm>
            <a:off x="8483775" y="4421455"/>
            <a:ext cx="588600" cy="543772"/>
          </a:xfrm>
          <a:prstGeom prst="rect">
            <a:avLst/>
          </a:prstGeom>
          <a:noFill/>
          <a:ln>
            <a:noFill/>
          </a:ln>
        </p:spPr>
      </p:pic>
      <p:sp>
        <p:nvSpPr>
          <p:cNvPr id="1546" name="Google Shape;1546;p77">
            <a:hlinkClick action="ppaction://hlinksldjump" r:id="rId11"/>
          </p:cNvPr>
          <p:cNvSpPr/>
          <p:nvPr/>
        </p:nvSpPr>
        <p:spPr>
          <a:xfrm>
            <a:off x="216275" y="260275"/>
            <a:ext cx="1901700" cy="7635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77">
            <a:hlinkClick action="ppaction://hlinksldjump" r:id="rId12"/>
          </p:cNvPr>
          <p:cNvSpPr/>
          <p:nvPr/>
        </p:nvSpPr>
        <p:spPr>
          <a:xfrm>
            <a:off x="3774950" y="260275"/>
            <a:ext cx="18729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1" name="Shape 1551"/>
        <p:cNvGrpSpPr/>
        <p:nvPr/>
      </p:nvGrpSpPr>
      <p:grpSpPr>
        <a:xfrm>
          <a:off x="0" y="0"/>
          <a:ext cx="0" cy="0"/>
          <a:chOff x="0" y="0"/>
          <a:chExt cx="0" cy="0"/>
        </a:xfrm>
      </p:grpSpPr>
      <p:sp>
        <p:nvSpPr>
          <p:cNvPr id="1552" name="Google Shape;1552;p78"/>
          <p:cNvSpPr txBox="1"/>
          <p:nvPr>
            <p:ph idx="1" type="body"/>
          </p:nvPr>
        </p:nvSpPr>
        <p:spPr>
          <a:xfrm>
            <a:off x="311700" y="666225"/>
            <a:ext cx="8520600" cy="396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endParaRPr>
          </a:p>
          <a:p>
            <a:pPr indent="-234950" lvl="0" marL="457200" rtl="0" algn="l">
              <a:spcBef>
                <a:spcPts val="1600"/>
              </a:spcBef>
              <a:spcAft>
                <a:spcPts val="0"/>
              </a:spcAft>
              <a:buClr>
                <a:srgbClr val="FFFFFF"/>
              </a:buClr>
              <a:buSzPts val="100"/>
              <a:buAutoNum type="arabicPeriod"/>
            </a:pPr>
            <a:r>
              <a:t/>
            </a:r>
            <a:endParaRPr sz="100">
              <a:solidFill>
                <a:srgbClr val="FFFFFF"/>
              </a:solidFill>
            </a:endParaRPr>
          </a:p>
          <a:p>
            <a:pPr indent="-234950" lvl="0" marL="457200" rtl="0" algn="l">
              <a:spcBef>
                <a:spcPts val="0"/>
              </a:spcBef>
              <a:spcAft>
                <a:spcPts val="0"/>
              </a:spcAft>
              <a:buClr>
                <a:srgbClr val="FFFFFF"/>
              </a:buClr>
              <a:buSzPts val="100"/>
              <a:buAutoNum type="arabicPeriod"/>
            </a:pPr>
            <a:r>
              <a:t/>
            </a:r>
            <a:endParaRPr sz="100">
              <a:solidFill>
                <a:srgbClr val="FFFFFF"/>
              </a:solidFill>
            </a:endParaRPr>
          </a:p>
          <a:p>
            <a:pPr indent="-234950" lvl="0" marL="457200" rtl="0" algn="l">
              <a:spcBef>
                <a:spcPts val="0"/>
              </a:spcBef>
              <a:spcAft>
                <a:spcPts val="0"/>
              </a:spcAft>
              <a:buClr>
                <a:srgbClr val="FFFFFF"/>
              </a:buClr>
              <a:buSzPts val="100"/>
              <a:buAutoNum type="arabicPeriod"/>
            </a:pPr>
            <a:r>
              <a:t/>
            </a:r>
            <a:endParaRPr sz="100">
              <a:solidFill>
                <a:srgbClr val="FFFFFF"/>
              </a:solidFill>
            </a:endParaRPr>
          </a:p>
          <a:p>
            <a:pPr indent="-234950" lvl="0" marL="457200" rtl="0" algn="l">
              <a:spcBef>
                <a:spcPts val="0"/>
              </a:spcBef>
              <a:spcAft>
                <a:spcPts val="0"/>
              </a:spcAft>
              <a:buClr>
                <a:srgbClr val="FFFFFF"/>
              </a:buClr>
              <a:buSzPts val="100"/>
              <a:buAutoNum type="arabicPeriod"/>
            </a:pPr>
            <a:r>
              <a:t/>
            </a:r>
            <a:endParaRPr sz="100">
              <a:solidFill>
                <a:srgbClr val="FFFFFF"/>
              </a:solidFill>
            </a:endParaRPr>
          </a:p>
          <a:p>
            <a:pPr indent="-234950" lvl="0" marL="457200" rtl="0" algn="l">
              <a:spcBef>
                <a:spcPts val="0"/>
              </a:spcBef>
              <a:spcAft>
                <a:spcPts val="0"/>
              </a:spcAft>
              <a:buClr>
                <a:srgbClr val="FFFFFF"/>
              </a:buClr>
              <a:buSzPts val="100"/>
              <a:buAutoNum type="arabicPeriod"/>
            </a:pPr>
            <a:r>
              <a:t/>
            </a:r>
            <a:endParaRPr sz="100">
              <a:solidFill>
                <a:srgbClr val="FFFFFF"/>
              </a:solidFill>
            </a:endParaRPr>
          </a:p>
          <a:p>
            <a:pPr indent="-234950" lvl="0" marL="457200" rtl="0" algn="l">
              <a:spcBef>
                <a:spcPts val="0"/>
              </a:spcBef>
              <a:spcAft>
                <a:spcPts val="0"/>
              </a:spcAft>
              <a:buClr>
                <a:srgbClr val="FFFFFF"/>
              </a:buClr>
              <a:buSzPts val="100"/>
              <a:buAutoNum type="arabicPeriod"/>
            </a:pPr>
            <a:r>
              <a:t/>
            </a:r>
            <a:endParaRPr sz="100">
              <a:solidFill>
                <a:srgbClr val="FFFFFF"/>
              </a:solidFill>
            </a:endParaRPr>
          </a:p>
          <a:p>
            <a:pPr indent="-234950" lvl="0" marL="457200" rtl="0" algn="l">
              <a:spcBef>
                <a:spcPts val="0"/>
              </a:spcBef>
              <a:spcAft>
                <a:spcPts val="0"/>
              </a:spcAft>
              <a:buClr>
                <a:srgbClr val="FFFFFF"/>
              </a:buClr>
              <a:buSzPts val="100"/>
              <a:buAutoNum type="arabicPeriod"/>
            </a:pPr>
            <a:r>
              <a:t/>
            </a:r>
            <a:endParaRPr sz="100">
              <a:solidFill>
                <a:srgbClr val="FFFFFF"/>
              </a:solidFill>
            </a:endParaRPr>
          </a:p>
          <a:p>
            <a:pPr indent="-234950" lvl="0" marL="457200" rtl="0" algn="l">
              <a:spcBef>
                <a:spcPts val="0"/>
              </a:spcBef>
              <a:spcAft>
                <a:spcPts val="0"/>
              </a:spcAft>
              <a:buClr>
                <a:srgbClr val="FFFFFF"/>
              </a:buClr>
              <a:buSzPts val="100"/>
              <a:buAutoNum type="arabicPeriod"/>
            </a:pPr>
            <a:r>
              <a:t/>
            </a:r>
            <a:endParaRPr sz="100">
              <a:solidFill>
                <a:srgbClr val="FFFFFF"/>
              </a:solidFill>
            </a:endParaRPr>
          </a:p>
          <a:p>
            <a:pPr indent="-234950" lvl="0" marL="457200" rtl="0" algn="l">
              <a:spcBef>
                <a:spcPts val="0"/>
              </a:spcBef>
              <a:spcAft>
                <a:spcPts val="0"/>
              </a:spcAft>
              <a:buSzPts val="100"/>
              <a:buAutoNum type="arabicPeriod"/>
            </a:pPr>
            <a:r>
              <a:t/>
            </a:r>
            <a:endParaRPr sz="100"/>
          </a:p>
          <a:p>
            <a:pPr indent="-330200" lvl="0" marL="457200" rtl="0" algn="l">
              <a:spcBef>
                <a:spcPts val="0"/>
              </a:spcBef>
              <a:spcAft>
                <a:spcPts val="0"/>
              </a:spcAft>
              <a:buSzPts val="1600"/>
              <a:buAutoNum type="arabicPeriod"/>
            </a:pPr>
            <a:r>
              <a:rPr lang="nl" sz="1600"/>
              <a:t>Draai</a:t>
            </a:r>
            <a:r>
              <a:rPr lang="nl" sz="1600"/>
              <a:t> de kraan weer open en spoel je haar goed uit.</a:t>
            </a:r>
            <a:endParaRPr sz="1600"/>
          </a:p>
          <a:p>
            <a:pPr indent="-330200" lvl="0" marL="457200" rtl="0" algn="l">
              <a:spcBef>
                <a:spcPts val="0"/>
              </a:spcBef>
              <a:spcAft>
                <a:spcPts val="0"/>
              </a:spcAft>
              <a:buSzPts val="1600"/>
              <a:buAutoNum type="arabicPeriod"/>
            </a:pPr>
            <a:r>
              <a:rPr lang="nl" sz="1600"/>
              <a:t>Controleer of je nog schuim voelt.</a:t>
            </a:r>
            <a:endParaRPr sz="1600"/>
          </a:p>
          <a:p>
            <a:pPr indent="-330200" lvl="0" marL="457200" rtl="0" algn="l">
              <a:spcBef>
                <a:spcPts val="0"/>
              </a:spcBef>
              <a:spcAft>
                <a:spcPts val="0"/>
              </a:spcAft>
              <a:buSzPts val="1600"/>
              <a:buAutoNum type="arabicPeriod"/>
            </a:pPr>
            <a:r>
              <a:rPr lang="nl" sz="1600"/>
              <a:t>Maak het washandje nat. </a:t>
            </a:r>
            <a:endParaRPr sz="1600"/>
          </a:p>
          <a:p>
            <a:pPr indent="-330200" lvl="0" marL="457200" rtl="0" algn="l">
              <a:spcBef>
                <a:spcPts val="0"/>
              </a:spcBef>
              <a:spcAft>
                <a:spcPts val="0"/>
              </a:spcAft>
              <a:buSzPts val="1600"/>
              <a:buAutoNum type="arabicPeriod"/>
            </a:pPr>
            <a:r>
              <a:rPr lang="nl" sz="1600"/>
              <a:t>Pomp wat zeep op je washandje (1x pompen is genoeg).</a:t>
            </a:r>
            <a:endParaRPr sz="1600"/>
          </a:p>
          <a:p>
            <a:pPr indent="-330200" lvl="0" marL="457200" rtl="0" algn="l">
              <a:spcBef>
                <a:spcPts val="0"/>
              </a:spcBef>
              <a:spcAft>
                <a:spcPts val="0"/>
              </a:spcAft>
              <a:buSzPts val="1600"/>
              <a:buAutoNum type="arabicPeriod"/>
            </a:pPr>
            <a:r>
              <a:rPr lang="nl" sz="1600"/>
              <a:t>Was je lichaam met het washandje.</a:t>
            </a:r>
            <a:endParaRPr sz="1600"/>
          </a:p>
          <a:p>
            <a:pPr indent="-330200" lvl="0" marL="457200" rtl="0" algn="l">
              <a:spcBef>
                <a:spcPts val="0"/>
              </a:spcBef>
              <a:spcAft>
                <a:spcPts val="0"/>
              </a:spcAft>
              <a:buSzPts val="1600"/>
              <a:buAutoNum type="arabicPeriod"/>
            </a:pPr>
            <a:r>
              <a:rPr lang="nl" sz="1600"/>
              <a:t>Spoel je lichaam met water af. </a:t>
            </a:r>
            <a:endParaRPr sz="1600"/>
          </a:p>
          <a:p>
            <a:pPr indent="-330200" lvl="0" marL="457200" rtl="0" algn="l">
              <a:spcBef>
                <a:spcPts val="0"/>
              </a:spcBef>
              <a:spcAft>
                <a:spcPts val="0"/>
              </a:spcAft>
              <a:buSzPts val="1600"/>
              <a:buAutoNum type="arabicPeriod"/>
            </a:pPr>
            <a:r>
              <a:rPr lang="nl" sz="1600"/>
              <a:t>Draai de kraan dicht.</a:t>
            </a:r>
            <a:endParaRPr sz="1600"/>
          </a:p>
          <a:p>
            <a:pPr indent="-330200" lvl="0" marL="457200" rtl="0" algn="l">
              <a:spcBef>
                <a:spcPts val="0"/>
              </a:spcBef>
              <a:spcAft>
                <a:spcPts val="0"/>
              </a:spcAft>
              <a:buSzPts val="1600"/>
              <a:buAutoNum type="arabicPeriod"/>
            </a:pPr>
            <a:r>
              <a:rPr lang="nl" sz="1600"/>
              <a:t>Neem je handdoek en droog je lichaam goed af.</a:t>
            </a:r>
            <a:endParaRPr sz="1600"/>
          </a:p>
          <a:p>
            <a:pPr indent="-330200" lvl="0" marL="457200" rtl="0" algn="l">
              <a:spcBef>
                <a:spcPts val="0"/>
              </a:spcBef>
              <a:spcAft>
                <a:spcPts val="0"/>
              </a:spcAft>
              <a:buSzPts val="1600"/>
              <a:buAutoNum type="arabicPeriod"/>
            </a:pPr>
            <a:r>
              <a:rPr lang="nl" sz="1600"/>
              <a:t>Zet je neer op een stoel om ook je voeten goed af te drogen.</a:t>
            </a:r>
            <a:endParaRPr sz="1600"/>
          </a:p>
          <a:p>
            <a:pPr indent="-330200" lvl="0" marL="457200" rtl="0" algn="l">
              <a:spcBef>
                <a:spcPts val="0"/>
              </a:spcBef>
              <a:spcAft>
                <a:spcPts val="0"/>
              </a:spcAft>
              <a:buSzPts val="1600"/>
              <a:buAutoNum type="arabicPeriod"/>
            </a:pPr>
            <a:r>
              <a:rPr lang="nl" sz="1600"/>
              <a:t>Hang de handdoek aan het droogrek zodat deze kan drogen.</a:t>
            </a:r>
            <a:endParaRPr/>
          </a:p>
        </p:txBody>
      </p:sp>
      <p:sp>
        <p:nvSpPr>
          <p:cNvPr id="1553" name="Google Shape;1553;p78">
            <a:hlinkClick action="ppaction://hlinksldjump" r:id="rId3"/>
          </p:cNvPr>
          <p:cNvSpPr/>
          <p:nvPr/>
        </p:nvSpPr>
        <p:spPr>
          <a:xfrm>
            <a:off x="6731575" y="2571750"/>
            <a:ext cx="1551600" cy="240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78"/>
          <p:cNvSpPr/>
          <p:nvPr/>
        </p:nvSpPr>
        <p:spPr>
          <a:xfrm>
            <a:off x="6868788" y="4322200"/>
            <a:ext cx="198000" cy="55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78"/>
          <p:cNvSpPr/>
          <p:nvPr/>
        </p:nvSpPr>
        <p:spPr>
          <a:xfrm>
            <a:off x="7322379" y="2779574"/>
            <a:ext cx="960900" cy="209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78"/>
          <p:cNvSpPr/>
          <p:nvPr/>
        </p:nvSpPr>
        <p:spPr>
          <a:xfrm rot="5400000">
            <a:off x="6812570" y="4032097"/>
            <a:ext cx="311100" cy="4533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78"/>
          <p:cNvSpPr/>
          <p:nvPr/>
        </p:nvSpPr>
        <p:spPr>
          <a:xfrm>
            <a:off x="6731574" y="3036142"/>
            <a:ext cx="430200" cy="6804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78"/>
          <p:cNvSpPr/>
          <p:nvPr/>
        </p:nvSpPr>
        <p:spPr>
          <a:xfrm>
            <a:off x="6812166" y="3121090"/>
            <a:ext cx="272700" cy="510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9" name="Google Shape;1559;p78"/>
          <p:cNvPicPr preferRelativeResize="0"/>
          <p:nvPr/>
        </p:nvPicPr>
        <p:blipFill rotWithShape="1">
          <a:blip r:embed="rId4">
            <a:alphaModFix/>
          </a:blip>
          <a:srcRect b="18349" l="29534" r="22072" t="20952"/>
          <a:stretch/>
        </p:blipFill>
        <p:spPr>
          <a:xfrm rot="8601283">
            <a:off x="6559098" y="187411"/>
            <a:ext cx="474530" cy="454402"/>
          </a:xfrm>
          <a:prstGeom prst="rect">
            <a:avLst/>
          </a:prstGeom>
          <a:noFill/>
          <a:ln>
            <a:noFill/>
          </a:ln>
        </p:spPr>
      </p:pic>
      <p:sp>
        <p:nvSpPr>
          <p:cNvPr id="1560" name="Google Shape;1560;p78">
            <a:hlinkClick action="ppaction://hlinksldjump" r:id="rId5"/>
          </p:cNvPr>
          <p:cNvSpPr/>
          <p:nvPr/>
        </p:nvSpPr>
        <p:spPr>
          <a:xfrm>
            <a:off x="4075450" y="361325"/>
            <a:ext cx="19017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78">
            <a:hlinkClick action="ppaction://hlinksldjump" r:id="rId6"/>
          </p:cNvPr>
          <p:cNvSpPr/>
          <p:nvPr/>
        </p:nvSpPr>
        <p:spPr>
          <a:xfrm>
            <a:off x="311700" y="361325"/>
            <a:ext cx="1868700" cy="740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78">
            <a:hlinkClick action="ppaction://hlinksldjump" r:id="rId7"/>
          </p:cNvPr>
          <p:cNvSpPr/>
          <p:nvPr/>
        </p:nvSpPr>
        <p:spPr>
          <a:xfrm>
            <a:off x="0" y="125"/>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63" name="Google Shape;1563;p78"/>
          <p:cNvPicPr preferRelativeResize="0"/>
          <p:nvPr/>
        </p:nvPicPr>
        <p:blipFill>
          <a:blip r:embed="rId8">
            <a:alphaModFix/>
          </a:blip>
          <a:stretch>
            <a:fillRect/>
          </a:stretch>
        </p:blipFill>
        <p:spPr>
          <a:xfrm>
            <a:off x="154700" y="178363"/>
            <a:ext cx="5562600" cy="942975"/>
          </a:xfrm>
          <a:prstGeom prst="rect">
            <a:avLst/>
          </a:prstGeom>
          <a:noFill/>
          <a:ln>
            <a:noFill/>
          </a:ln>
        </p:spPr>
      </p:pic>
      <p:pic>
        <p:nvPicPr>
          <p:cNvPr id="1564" name="Google Shape;1564;p78">
            <a:hlinkClick action="ppaction://hlinksldjump" r:id="rId9"/>
          </p:cNvPr>
          <p:cNvPicPr preferRelativeResize="0"/>
          <p:nvPr/>
        </p:nvPicPr>
        <p:blipFill rotWithShape="1">
          <a:blip r:embed="rId10">
            <a:alphaModFix/>
          </a:blip>
          <a:srcRect b="9253" l="0" r="0" t="9147"/>
          <a:stretch/>
        </p:blipFill>
        <p:spPr>
          <a:xfrm>
            <a:off x="8483775" y="4421455"/>
            <a:ext cx="588600" cy="543772"/>
          </a:xfrm>
          <a:prstGeom prst="rect">
            <a:avLst/>
          </a:prstGeom>
          <a:noFill/>
          <a:ln>
            <a:noFill/>
          </a:ln>
        </p:spPr>
      </p:pic>
      <p:sp>
        <p:nvSpPr>
          <p:cNvPr id="1565" name="Google Shape;1565;p78">
            <a:hlinkClick action="ppaction://hlinkshowjump?jump=nextslide"/>
          </p:cNvPr>
          <p:cNvSpPr/>
          <p:nvPr/>
        </p:nvSpPr>
        <p:spPr>
          <a:xfrm>
            <a:off x="3370200" y="4369488"/>
            <a:ext cx="2403600" cy="647700"/>
          </a:xfrm>
          <a:prstGeom prst="wedgeRoundRectCallout">
            <a:avLst>
              <a:gd fmla="val -41563" name="adj1"/>
              <a:gd fmla="val -91694" name="adj2"/>
              <a:gd fmla="val 0" name="adj3"/>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uFill>
                  <a:noFill/>
                </a:uFill>
                <a:hlinkClick action="ppaction://hlinkshowjump?jump=nextslide"/>
              </a:rPr>
              <a:t>Handdoek opvouwen en ophangen? </a:t>
            </a:r>
            <a:br>
              <a:rPr lang="nl">
                <a:uFill>
                  <a:noFill/>
                </a:uFill>
                <a:hlinkClick action="ppaction://hlinkshowjump?jump=nextslide"/>
              </a:rPr>
            </a:br>
            <a:r>
              <a:rPr b="1" lang="nl">
                <a:uFill>
                  <a:noFill/>
                </a:uFill>
                <a:hlinkClick action="ppaction://hlinkshowjump?jump=nextslide"/>
              </a:rPr>
              <a:t>Klik HIER!</a:t>
            </a:r>
            <a:endParaRPr b="1"/>
          </a:p>
        </p:txBody>
      </p:sp>
      <p:sp>
        <p:nvSpPr>
          <p:cNvPr id="1566" name="Google Shape;1566;p78">
            <a:hlinkClick r:id="rId11"/>
          </p:cNvPr>
          <p:cNvSpPr/>
          <p:nvPr/>
        </p:nvSpPr>
        <p:spPr>
          <a:xfrm>
            <a:off x="6861675" y="178375"/>
            <a:ext cx="2203308"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a:t>
            </a:r>
            <a:r>
              <a:rPr lang="nl"/>
              <a:t> </a:t>
            </a:r>
            <a:r>
              <a:rPr b="1" lang="nl"/>
              <a:t>HIER</a:t>
            </a:r>
            <a:r>
              <a:rPr lang="nl"/>
              <a:t>!</a:t>
            </a:r>
            <a:endParaRPr/>
          </a:p>
        </p:txBody>
      </p:sp>
      <p:sp>
        <p:nvSpPr>
          <p:cNvPr id="1567" name="Google Shape;1567;p78">
            <a:hlinkClick action="ppaction://hlinksldjump" r:id="rId12"/>
          </p:cNvPr>
          <p:cNvSpPr/>
          <p:nvPr/>
        </p:nvSpPr>
        <p:spPr>
          <a:xfrm>
            <a:off x="216275" y="260275"/>
            <a:ext cx="1901700" cy="7635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78">
            <a:hlinkClick action="ppaction://hlinksldjump" r:id="rId13"/>
          </p:cNvPr>
          <p:cNvSpPr/>
          <p:nvPr/>
        </p:nvSpPr>
        <p:spPr>
          <a:xfrm>
            <a:off x="3774950" y="260275"/>
            <a:ext cx="18729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id="156" name="Google Shape;156;p25">
            <a:hlinkClick action="ppaction://hlinksldjump" r:id="rId3"/>
          </p:cNvPr>
          <p:cNvPicPr preferRelativeResize="0"/>
          <p:nvPr/>
        </p:nvPicPr>
        <p:blipFill rotWithShape="1">
          <a:blip r:embed="rId4">
            <a:alphaModFix/>
          </a:blip>
          <a:srcRect b="9253" l="0" r="0" t="9147"/>
          <a:stretch/>
        </p:blipFill>
        <p:spPr>
          <a:xfrm>
            <a:off x="398550" y="1518872"/>
            <a:ext cx="3882575" cy="3586866"/>
          </a:xfrm>
          <a:prstGeom prst="rect">
            <a:avLst/>
          </a:prstGeom>
          <a:noFill/>
          <a:ln>
            <a:noFill/>
          </a:ln>
        </p:spPr>
      </p:pic>
      <p:sp>
        <p:nvSpPr>
          <p:cNvPr id="157" name="Google Shape;157;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Ik kies voor:</a:t>
            </a:r>
            <a:endParaRPr/>
          </a:p>
        </p:txBody>
      </p:sp>
      <p:sp>
        <p:nvSpPr>
          <p:cNvPr id="158" name="Google Shape;158;p25"/>
          <p:cNvSpPr txBox="1"/>
          <p:nvPr>
            <p:ph idx="1" type="body"/>
          </p:nvPr>
        </p:nvSpPr>
        <p:spPr>
          <a:xfrm>
            <a:off x="311700" y="1000075"/>
            <a:ext cx="3999900" cy="55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nl">
                <a:uFill>
                  <a:noFill/>
                </a:uFill>
                <a:hlinkClick action="ppaction://hlinksldjump" r:id="rId5"/>
              </a:rPr>
              <a:t>Het stappenplan</a:t>
            </a:r>
            <a:br>
              <a:rPr lang="nl">
                <a:uFill>
                  <a:noFill/>
                </a:uFill>
                <a:hlinkClick action="ppaction://hlinksldjump" r:id="rId6"/>
              </a:rPr>
            </a:br>
            <a:r>
              <a:rPr i="1" lang="nl" sz="1000">
                <a:uFill>
                  <a:noFill/>
                </a:uFill>
                <a:hlinkClick action="ppaction://hlinksldjump" r:id="rId7"/>
              </a:rPr>
              <a:t>Ik wil graag stap voor stap weten wat ik ‘s morgens moet doen</a:t>
            </a:r>
            <a:r>
              <a:rPr i="1" lang="nl" sz="1000"/>
              <a:t>, dus klik ik hier.</a:t>
            </a:r>
            <a:endParaRPr i="1" sz="1000"/>
          </a:p>
        </p:txBody>
      </p:sp>
      <p:sp>
        <p:nvSpPr>
          <p:cNvPr id="159" name="Google Shape;159;p25"/>
          <p:cNvSpPr txBox="1"/>
          <p:nvPr>
            <p:ph idx="2" type="body"/>
          </p:nvPr>
        </p:nvSpPr>
        <p:spPr>
          <a:xfrm>
            <a:off x="4757750" y="954150"/>
            <a:ext cx="3999900" cy="51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nl">
                <a:uFill>
                  <a:noFill/>
                </a:uFill>
                <a:hlinkClick action="ppaction://hlinksldjump" r:id="rId8"/>
              </a:rPr>
              <a:t>Het huis</a:t>
            </a:r>
            <a:br>
              <a:rPr lang="nl">
                <a:uFill>
                  <a:noFill/>
                </a:uFill>
                <a:hlinkClick action="ppaction://hlinksldjump" r:id="rId9"/>
              </a:rPr>
            </a:br>
            <a:r>
              <a:rPr i="1" lang="nl" sz="1000">
                <a:uFill>
                  <a:noFill/>
                </a:uFill>
                <a:hlinkClick action="ppaction://hlinksldjump" r:id="rId10"/>
              </a:rPr>
              <a:t>Ik wil tips bij enkele stappen</a:t>
            </a:r>
            <a:r>
              <a:rPr i="1" lang="nl" sz="1000"/>
              <a:t>, dus klik ik hier.</a:t>
            </a:r>
            <a:endParaRPr i="1" sz="1000"/>
          </a:p>
        </p:txBody>
      </p:sp>
      <p:sp>
        <p:nvSpPr>
          <p:cNvPr id="160" name="Google Shape;160;p25">
            <a:hlinkClick action="ppaction://hlinksldjump" r:id="rId11"/>
          </p:cNvPr>
          <p:cNvSpPr/>
          <p:nvPr/>
        </p:nvSpPr>
        <p:spPr>
          <a:xfrm>
            <a:off x="4832631" y="1624088"/>
            <a:ext cx="3997500" cy="966300"/>
          </a:xfrm>
          <a:prstGeom prst="triangle">
            <a:avLst>
              <a:gd fmla="val 50000"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5">
            <a:hlinkClick action="ppaction://hlinksldjump" r:id="rId12"/>
          </p:cNvPr>
          <p:cNvSpPr/>
          <p:nvPr/>
        </p:nvSpPr>
        <p:spPr>
          <a:xfrm>
            <a:off x="4832588" y="2590194"/>
            <a:ext cx="1997100" cy="12132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5"/>
          <p:cNvSpPr/>
          <p:nvPr/>
        </p:nvSpPr>
        <p:spPr>
          <a:xfrm>
            <a:off x="5888422" y="3481172"/>
            <a:ext cx="943500" cy="2148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5"/>
          <p:cNvSpPr/>
          <p:nvPr/>
        </p:nvSpPr>
        <p:spPr>
          <a:xfrm>
            <a:off x="6578248" y="3405354"/>
            <a:ext cx="253500" cy="1200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5"/>
          <p:cNvSpPr/>
          <p:nvPr/>
        </p:nvSpPr>
        <p:spPr>
          <a:xfrm>
            <a:off x="5888422" y="3455814"/>
            <a:ext cx="587100" cy="2463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5"/>
          <p:cNvSpPr/>
          <p:nvPr/>
        </p:nvSpPr>
        <p:spPr>
          <a:xfrm>
            <a:off x="5888420" y="3695952"/>
            <a:ext cx="103200" cy="1062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5"/>
          <p:cNvSpPr/>
          <p:nvPr/>
        </p:nvSpPr>
        <p:spPr>
          <a:xfrm>
            <a:off x="6728318" y="3695952"/>
            <a:ext cx="103200" cy="1062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a:off x="6095432" y="2680461"/>
            <a:ext cx="526800" cy="5562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p:nvPr/>
        </p:nvSpPr>
        <p:spPr>
          <a:xfrm>
            <a:off x="6131389" y="2713846"/>
            <a:ext cx="456600" cy="48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5"/>
          <p:cNvSpPr/>
          <p:nvPr/>
        </p:nvSpPr>
        <p:spPr>
          <a:xfrm>
            <a:off x="6335385" y="2715160"/>
            <a:ext cx="46500" cy="4869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5"/>
          <p:cNvSpPr/>
          <p:nvPr/>
        </p:nvSpPr>
        <p:spPr>
          <a:xfrm rot="5400000">
            <a:off x="6333457" y="2726952"/>
            <a:ext cx="50700" cy="4632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5"/>
          <p:cNvSpPr/>
          <p:nvPr/>
        </p:nvSpPr>
        <p:spPr>
          <a:xfrm>
            <a:off x="4832588" y="2822696"/>
            <a:ext cx="493200" cy="9792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5077321" y="2823923"/>
            <a:ext cx="3300" cy="9792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p:nvPr/>
        </p:nvSpPr>
        <p:spPr>
          <a:xfrm>
            <a:off x="5408585" y="3032554"/>
            <a:ext cx="306600" cy="7704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p:nvPr/>
        </p:nvSpPr>
        <p:spPr>
          <a:xfrm>
            <a:off x="5436021" y="3051491"/>
            <a:ext cx="249900" cy="73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a:hlinkClick action="ppaction://hlinksldjump" r:id="rId13"/>
          </p:cNvPr>
          <p:cNvSpPr/>
          <p:nvPr/>
        </p:nvSpPr>
        <p:spPr>
          <a:xfrm>
            <a:off x="4832803" y="3794920"/>
            <a:ext cx="1997100" cy="1212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p:nvPr/>
        </p:nvSpPr>
        <p:spPr>
          <a:xfrm>
            <a:off x="4945708" y="4218848"/>
            <a:ext cx="790200" cy="582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p:nvPr/>
        </p:nvSpPr>
        <p:spPr>
          <a:xfrm>
            <a:off x="4984738" y="4235530"/>
            <a:ext cx="36600" cy="306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
          <p:cNvSpPr/>
          <p:nvPr/>
        </p:nvSpPr>
        <p:spPr>
          <a:xfrm>
            <a:off x="5605118" y="4232720"/>
            <a:ext cx="36600" cy="306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p:nvPr/>
        </p:nvSpPr>
        <p:spPr>
          <a:xfrm>
            <a:off x="5402136" y="4232720"/>
            <a:ext cx="36600" cy="306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5"/>
          <p:cNvSpPr/>
          <p:nvPr/>
        </p:nvSpPr>
        <p:spPr>
          <a:xfrm>
            <a:off x="5187728" y="4232720"/>
            <a:ext cx="36600" cy="306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5"/>
          <p:cNvSpPr/>
          <p:nvPr/>
        </p:nvSpPr>
        <p:spPr>
          <a:xfrm>
            <a:off x="5299159" y="4369225"/>
            <a:ext cx="240000" cy="337200"/>
          </a:xfrm>
          <a:prstGeom prst="trapezoid">
            <a:avLst>
              <a:gd fmla="val 25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rot="672638">
            <a:off x="5322665" y="4369548"/>
            <a:ext cx="33948" cy="273247"/>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rot="-522442">
            <a:off x="5479844" y="4369773"/>
            <a:ext cx="33688" cy="272842"/>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p:nvPr/>
        </p:nvSpPr>
        <p:spPr>
          <a:xfrm>
            <a:off x="5355442" y="4232720"/>
            <a:ext cx="126600" cy="153300"/>
          </a:xfrm>
          <a:prstGeom prst="round2SameRect">
            <a:avLst>
              <a:gd fmla="val 16667" name="adj1"/>
              <a:gd fmla="val 0" name="adj2"/>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p:nvPr/>
        </p:nvSpPr>
        <p:spPr>
          <a:xfrm>
            <a:off x="6020678" y="4784944"/>
            <a:ext cx="49800" cy="2226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a:off x="6806377" y="4785436"/>
            <a:ext cx="49800" cy="2226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a:off x="6020678" y="4689863"/>
            <a:ext cx="810000" cy="111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8" name="Google Shape;188;p25"/>
          <p:cNvPicPr preferRelativeResize="0"/>
          <p:nvPr/>
        </p:nvPicPr>
        <p:blipFill>
          <a:blip r:embed="rId14">
            <a:alphaModFix/>
          </a:blip>
          <a:stretch>
            <a:fillRect/>
          </a:stretch>
        </p:blipFill>
        <p:spPr>
          <a:xfrm>
            <a:off x="6545817" y="4854496"/>
            <a:ext cx="233391" cy="153072"/>
          </a:xfrm>
          <a:prstGeom prst="rect">
            <a:avLst/>
          </a:prstGeom>
          <a:noFill/>
          <a:ln>
            <a:noFill/>
          </a:ln>
        </p:spPr>
      </p:pic>
      <p:sp>
        <p:nvSpPr>
          <p:cNvPr id="189" name="Google Shape;189;p25"/>
          <p:cNvSpPr/>
          <p:nvPr/>
        </p:nvSpPr>
        <p:spPr>
          <a:xfrm>
            <a:off x="6204577" y="4039780"/>
            <a:ext cx="446400" cy="309000"/>
          </a:xfrm>
          <a:prstGeom prst="rect">
            <a:avLst/>
          </a:prstGeom>
          <a:solidFill>
            <a:srgbClr val="6FA8DC"/>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25"/>
          <p:cNvPicPr preferRelativeResize="0"/>
          <p:nvPr/>
        </p:nvPicPr>
        <p:blipFill>
          <a:blip r:embed="rId15">
            <a:alphaModFix/>
          </a:blip>
          <a:stretch>
            <a:fillRect/>
          </a:stretch>
        </p:blipFill>
        <p:spPr>
          <a:xfrm>
            <a:off x="6225072" y="4065398"/>
            <a:ext cx="404383" cy="257801"/>
          </a:xfrm>
          <a:prstGeom prst="rect">
            <a:avLst/>
          </a:prstGeom>
          <a:noFill/>
          <a:ln>
            <a:noFill/>
          </a:ln>
        </p:spPr>
      </p:pic>
      <p:sp>
        <p:nvSpPr>
          <p:cNvPr id="191" name="Google Shape;191;p25"/>
          <p:cNvSpPr/>
          <p:nvPr/>
        </p:nvSpPr>
        <p:spPr>
          <a:xfrm>
            <a:off x="5806278" y="4785449"/>
            <a:ext cx="206700" cy="222600"/>
          </a:xfrm>
          <a:prstGeom prst="round2SameRect">
            <a:avLst>
              <a:gd fmla="val 16667" name="adj1"/>
              <a:gd fmla="val 0" name="adj2"/>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5"/>
          <p:cNvSpPr/>
          <p:nvPr/>
        </p:nvSpPr>
        <p:spPr>
          <a:xfrm>
            <a:off x="5864434" y="4752744"/>
            <a:ext cx="90000" cy="67200"/>
          </a:xfrm>
          <a:prstGeom prst="blockArc">
            <a:avLst>
              <a:gd fmla="val 10800000" name="adj1"/>
              <a:gd fmla="val 0" name="adj2"/>
              <a:gd fmla="val 25000" name="adj3"/>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5"/>
          <p:cNvSpPr/>
          <p:nvPr/>
        </p:nvSpPr>
        <p:spPr>
          <a:xfrm>
            <a:off x="5800348" y="4784944"/>
            <a:ext cx="220200" cy="126600"/>
          </a:xfrm>
          <a:prstGeom prst="round2SameRect">
            <a:avLst>
              <a:gd fmla="val 16667" name="adj1"/>
              <a:gd fmla="val 0" name="adj2"/>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5"/>
          <p:cNvSpPr/>
          <p:nvPr/>
        </p:nvSpPr>
        <p:spPr>
          <a:xfrm>
            <a:off x="5879779" y="4888213"/>
            <a:ext cx="60000" cy="42600"/>
          </a:xfrm>
          <a:prstGeom prst="frame">
            <a:avLst>
              <a:gd fmla="val 12500" name="adj1"/>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a:hlinkClick action="ppaction://hlinksldjump" r:id="rId16"/>
          </p:cNvPr>
          <p:cNvSpPr/>
          <p:nvPr/>
        </p:nvSpPr>
        <p:spPr>
          <a:xfrm>
            <a:off x="6830121" y="3794866"/>
            <a:ext cx="1997100" cy="12132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p:nvPr/>
        </p:nvSpPr>
        <p:spPr>
          <a:xfrm>
            <a:off x="7255436" y="4415365"/>
            <a:ext cx="1156800" cy="2895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p:nvPr/>
        </p:nvSpPr>
        <p:spPr>
          <a:xfrm>
            <a:off x="7255436" y="4704683"/>
            <a:ext cx="1156800" cy="612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
          <p:cNvSpPr/>
          <p:nvPr/>
        </p:nvSpPr>
        <p:spPr>
          <a:xfrm>
            <a:off x="7255436" y="4765881"/>
            <a:ext cx="69900" cy="2367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p:nvPr/>
        </p:nvSpPr>
        <p:spPr>
          <a:xfrm>
            <a:off x="8339774" y="4765881"/>
            <a:ext cx="69900" cy="2367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a:off x="8025755" y="4511338"/>
            <a:ext cx="260100" cy="1752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25"/>
          <p:cNvPicPr preferRelativeResize="0"/>
          <p:nvPr/>
        </p:nvPicPr>
        <p:blipFill>
          <a:blip r:embed="rId17">
            <a:alphaModFix/>
          </a:blip>
          <a:stretch>
            <a:fillRect/>
          </a:stretch>
        </p:blipFill>
        <p:spPr>
          <a:xfrm rot="3307293">
            <a:off x="8100604" y="4525563"/>
            <a:ext cx="110241" cy="147055"/>
          </a:xfrm>
          <a:prstGeom prst="rect">
            <a:avLst/>
          </a:prstGeom>
          <a:noFill/>
          <a:ln>
            <a:noFill/>
          </a:ln>
        </p:spPr>
      </p:pic>
      <p:sp>
        <p:nvSpPr>
          <p:cNvPr id="202" name="Google Shape;202;p25"/>
          <p:cNvSpPr/>
          <p:nvPr/>
        </p:nvSpPr>
        <p:spPr>
          <a:xfrm>
            <a:off x="8298296" y="4529417"/>
            <a:ext cx="6600" cy="147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rot="5400000">
            <a:off x="8286512" y="4549920"/>
            <a:ext cx="55500" cy="201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5"/>
          <p:cNvSpPr/>
          <p:nvPr/>
        </p:nvSpPr>
        <p:spPr>
          <a:xfrm rot="10800000">
            <a:off x="8234434" y="4440248"/>
            <a:ext cx="69900" cy="759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5"/>
          <p:cNvSpPr/>
          <p:nvPr/>
        </p:nvSpPr>
        <p:spPr>
          <a:xfrm rot="10800000">
            <a:off x="8241182" y="4462748"/>
            <a:ext cx="56700" cy="534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5"/>
          <p:cNvSpPr/>
          <p:nvPr/>
        </p:nvSpPr>
        <p:spPr>
          <a:xfrm>
            <a:off x="7381587" y="4604549"/>
            <a:ext cx="186900" cy="99900"/>
          </a:xfrm>
          <a:prstGeom prst="parallelogram">
            <a:avLst>
              <a:gd fmla="val 25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5"/>
          <p:cNvSpPr/>
          <p:nvPr/>
        </p:nvSpPr>
        <p:spPr>
          <a:xfrm>
            <a:off x="7381587" y="4704683"/>
            <a:ext cx="159900" cy="999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5"/>
          <p:cNvSpPr/>
          <p:nvPr/>
        </p:nvSpPr>
        <p:spPr>
          <a:xfrm flipH="1">
            <a:off x="7825545" y="3794870"/>
            <a:ext cx="6600" cy="1470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p:cNvSpPr/>
          <p:nvPr/>
        </p:nvSpPr>
        <p:spPr>
          <a:xfrm>
            <a:off x="7808107" y="4013577"/>
            <a:ext cx="39900" cy="534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p:nvPr/>
        </p:nvSpPr>
        <p:spPr>
          <a:xfrm>
            <a:off x="7679745" y="3938975"/>
            <a:ext cx="296700" cy="99900"/>
          </a:xfrm>
          <a:prstGeom prst="round2SameRect">
            <a:avLst>
              <a:gd fmla="val 16667" name="adj1"/>
              <a:gd fmla="val 0" name="adj2"/>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1" name="Google Shape;211;p25"/>
          <p:cNvPicPr preferRelativeResize="0"/>
          <p:nvPr/>
        </p:nvPicPr>
        <p:blipFill>
          <a:blip r:embed="rId18">
            <a:alphaModFix/>
          </a:blip>
          <a:stretch>
            <a:fillRect/>
          </a:stretch>
        </p:blipFill>
        <p:spPr>
          <a:xfrm>
            <a:off x="7806962" y="4440302"/>
            <a:ext cx="206201" cy="147454"/>
          </a:xfrm>
          <a:prstGeom prst="rect">
            <a:avLst/>
          </a:prstGeom>
          <a:noFill/>
          <a:ln>
            <a:noFill/>
          </a:ln>
        </p:spPr>
      </p:pic>
      <p:pic>
        <p:nvPicPr>
          <p:cNvPr id="212" name="Google Shape;212;p25"/>
          <p:cNvPicPr preferRelativeResize="0"/>
          <p:nvPr/>
        </p:nvPicPr>
        <p:blipFill>
          <a:blip r:embed="rId19">
            <a:alphaModFix/>
          </a:blip>
          <a:stretch>
            <a:fillRect/>
          </a:stretch>
        </p:blipFill>
        <p:spPr>
          <a:xfrm>
            <a:off x="7666928" y="4313079"/>
            <a:ext cx="108364" cy="219141"/>
          </a:xfrm>
          <a:prstGeom prst="rect">
            <a:avLst/>
          </a:prstGeom>
          <a:noFill/>
          <a:ln>
            <a:noFill/>
          </a:ln>
        </p:spPr>
      </p:pic>
      <p:sp>
        <p:nvSpPr>
          <p:cNvPr id="213" name="Google Shape;213;p25">
            <a:hlinkClick action="ppaction://hlinksldjump" r:id="rId20"/>
          </p:cNvPr>
          <p:cNvSpPr/>
          <p:nvPr/>
        </p:nvSpPr>
        <p:spPr>
          <a:xfrm>
            <a:off x="6835023" y="2590185"/>
            <a:ext cx="1997100" cy="12120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p:nvPr/>
        </p:nvSpPr>
        <p:spPr>
          <a:xfrm>
            <a:off x="7076664" y="3537432"/>
            <a:ext cx="113100" cy="26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5"/>
          <p:cNvSpPr/>
          <p:nvPr/>
        </p:nvSpPr>
        <p:spPr>
          <a:xfrm>
            <a:off x="8275199" y="2791891"/>
            <a:ext cx="557100" cy="101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5"/>
          <p:cNvSpPr/>
          <p:nvPr/>
        </p:nvSpPr>
        <p:spPr>
          <a:xfrm>
            <a:off x="7728735" y="3709293"/>
            <a:ext cx="103200" cy="9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5"/>
          <p:cNvSpPr/>
          <p:nvPr/>
        </p:nvSpPr>
        <p:spPr>
          <a:xfrm>
            <a:off x="7663595" y="3407108"/>
            <a:ext cx="233400" cy="224100"/>
          </a:xfrm>
          <a:prstGeom prst="round2Same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
          <p:cNvSpPr/>
          <p:nvPr/>
        </p:nvSpPr>
        <p:spPr>
          <a:xfrm rot="5400000">
            <a:off x="7709426" y="3543515"/>
            <a:ext cx="143100" cy="2535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5"/>
          <p:cNvSpPr/>
          <p:nvPr/>
        </p:nvSpPr>
        <p:spPr>
          <a:xfrm rot="5400000">
            <a:off x="7059152" y="3374977"/>
            <a:ext cx="150000" cy="2634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p:nvPr/>
        </p:nvSpPr>
        <p:spPr>
          <a:xfrm>
            <a:off x="6997030" y="2916403"/>
            <a:ext cx="249900" cy="3285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
          <p:cNvSpPr/>
          <p:nvPr/>
        </p:nvSpPr>
        <p:spPr>
          <a:xfrm>
            <a:off x="7043803" y="2957424"/>
            <a:ext cx="156600" cy="246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
          <p:cNvSpPr/>
          <p:nvPr/>
        </p:nvSpPr>
        <p:spPr>
          <a:xfrm>
            <a:off x="8553626" y="2808068"/>
            <a:ext cx="0" cy="9786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p:nvPr/>
        </p:nvSpPr>
        <p:spPr>
          <a:xfrm>
            <a:off x="7209226" y="3284372"/>
            <a:ext cx="6600" cy="1473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p:nvPr/>
        </p:nvSpPr>
        <p:spPr>
          <a:xfrm rot="10800000">
            <a:off x="7178144" y="3358074"/>
            <a:ext cx="69900" cy="75900"/>
          </a:xfrm>
          <a:prstGeom prst="trapezoid">
            <a:avLst>
              <a:gd fmla="val 25000"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5"/>
          <p:cNvSpPr/>
          <p:nvPr/>
        </p:nvSpPr>
        <p:spPr>
          <a:xfrm rot="5400000">
            <a:off x="7208992" y="3290522"/>
            <a:ext cx="32400" cy="20100"/>
          </a:xfrm>
          <a:prstGeom prst="snipRoundRect">
            <a:avLst>
              <a:gd fmla="val 50000" name="adj1"/>
              <a:gd fmla="val 16667"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5"/>
          <p:cNvSpPr/>
          <p:nvPr/>
        </p:nvSpPr>
        <p:spPr>
          <a:xfrm>
            <a:off x="7652977" y="3598716"/>
            <a:ext cx="253500" cy="3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
          <p:cNvSpPr/>
          <p:nvPr/>
        </p:nvSpPr>
        <p:spPr>
          <a:xfrm>
            <a:off x="7569710" y="3186720"/>
            <a:ext cx="409800" cy="324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5"/>
          <p:cNvSpPr/>
          <p:nvPr/>
        </p:nvSpPr>
        <p:spPr>
          <a:xfrm>
            <a:off x="7652977" y="3131079"/>
            <a:ext cx="66184" cy="77409"/>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5"/>
          <p:cNvSpPr/>
          <p:nvPr/>
        </p:nvSpPr>
        <p:spPr>
          <a:xfrm>
            <a:off x="7742472" y="3131079"/>
            <a:ext cx="66184" cy="77409"/>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5"/>
          <p:cNvSpPr/>
          <p:nvPr/>
        </p:nvSpPr>
        <p:spPr>
          <a:xfrm>
            <a:off x="7831966" y="3131079"/>
            <a:ext cx="66184" cy="77409"/>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5"/>
          <p:cNvSpPr/>
          <p:nvPr/>
        </p:nvSpPr>
        <p:spPr>
          <a:xfrm>
            <a:off x="7705495" y="3070343"/>
            <a:ext cx="66184" cy="77409"/>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5"/>
          <p:cNvSpPr/>
          <p:nvPr/>
        </p:nvSpPr>
        <p:spPr>
          <a:xfrm>
            <a:off x="7800938" y="3070343"/>
            <a:ext cx="66184" cy="77409"/>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5"/>
          <p:cNvSpPr/>
          <p:nvPr/>
        </p:nvSpPr>
        <p:spPr>
          <a:xfrm>
            <a:off x="7742472" y="3007135"/>
            <a:ext cx="66184" cy="77409"/>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5"/>
          <p:cNvSpPr/>
          <p:nvPr/>
        </p:nvSpPr>
        <p:spPr>
          <a:xfrm rot="-5565005">
            <a:off x="7526431" y="3417438"/>
            <a:ext cx="68779" cy="203538"/>
          </a:xfrm>
          <a:prstGeom prst="blockArc">
            <a:avLst>
              <a:gd fmla="val 10800000" name="adj1"/>
              <a:gd fmla="val 0" name="adj2"/>
              <a:gd fmla="val 25000" name="adj3"/>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5"/>
          <p:cNvSpPr/>
          <p:nvPr/>
        </p:nvSpPr>
        <p:spPr>
          <a:xfrm rot="5400000">
            <a:off x="7497259" y="3509425"/>
            <a:ext cx="61234" cy="83667"/>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5"/>
          <p:cNvSpPr/>
          <p:nvPr/>
        </p:nvSpPr>
        <p:spPr>
          <a:xfrm>
            <a:off x="8114979" y="3064974"/>
            <a:ext cx="43200" cy="357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5"/>
          <p:cNvSpPr/>
          <p:nvPr/>
        </p:nvSpPr>
        <p:spPr>
          <a:xfrm rot="1673000">
            <a:off x="8039830" y="3089577"/>
            <a:ext cx="64147" cy="77880"/>
          </a:xfrm>
          <a:prstGeom prst="rect">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5"/>
          <p:cNvSpPr/>
          <p:nvPr/>
        </p:nvSpPr>
        <p:spPr>
          <a:xfrm rot="-2104700">
            <a:off x="8148196" y="3094028"/>
            <a:ext cx="65252" cy="69016"/>
          </a:xfrm>
          <a:prstGeom prst="rect">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5"/>
          <p:cNvSpPr/>
          <p:nvPr/>
        </p:nvSpPr>
        <p:spPr>
          <a:xfrm>
            <a:off x="8024850" y="3079567"/>
            <a:ext cx="206700" cy="246600"/>
          </a:xfrm>
          <a:prstGeom prst="trapezoid">
            <a:avLst>
              <a:gd fmla="val 25000" name="adj"/>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0" name="Google Shape;240;p25"/>
          <p:cNvPicPr preferRelativeResize="0"/>
          <p:nvPr/>
        </p:nvPicPr>
        <p:blipFill rotWithShape="1">
          <a:blip r:embed="rId21">
            <a:alphaModFix/>
          </a:blip>
          <a:srcRect b="18349" l="29534" r="22072" t="20952"/>
          <a:stretch/>
        </p:blipFill>
        <p:spPr>
          <a:xfrm rot="-6935883">
            <a:off x="8316485" y="1801161"/>
            <a:ext cx="474530" cy="454401"/>
          </a:xfrm>
          <a:prstGeom prst="rect">
            <a:avLst/>
          </a:prstGeom>
          <a:noFill/>
          <a:ln>
            <a:noFill/>
          </a:ln>
        </p:spPr>
      </p:pic>
      <p:sp>
        <p:nvSpPr>
          <p:cNvPr id="241" name="Google Shape;241;p25">
            <a:hlinkClick action="ppaction://hlinksldjump" r:id="rId22"/>
          </p:cNvPr>
          <p:cNvSpPr/>
          <p:nvPr/>
        </p:nvSpPr>
        <p:spPr>
          <a:xfrm>
            <a:off x="4832613" y="1610998"/>
            <a:ext cx="3999900" cy="339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2" name="Google Shape;242;p25">
            <a:hlinkClick action="ppaction://hlinksldjump" r:id="rId23"/>
          </p:cNvPr>
          <p:cNvPicPr preferRelativeResize="0"/>
          <p:nvPr/>
        </p:nvPicPr>
        <p:blipFill rotWithShape="1">
          <a:blip r:embed="rId21">
            <a:alphaModFix/>
          </a:blip>
          <a:srcRect b="18349" l="29534" r="22072" t="20952"/>
          <a:stretch/>
        </p:blipFill>
        <p:spPr>
          <a:xfrm rot="8601283">
            <a:off x="504523" y="1707711"/>
            <a:ext cx="474530" cy="45440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2" name="Shape 1572"/>
        <p:cNvGrpSpPr/>
        <p:nvPr/>
      </p:nvGrpSpPr>
      <p:grpSpPr>
        <a:xfrm>
          <a:off x="0" y="0"/>
          <a:ext cx="0" cy="0"/>
          <a:chOff x="0" y="0"/>
          <a:chExt cx="0" cy="0"/>
        </a:xfrm>
      </p:grpSpPr>
      <p:pic>
        <p:nvPicPr>
          <p:cNvPr id="1573" name="Google Shape;1573;p79"/>
          <p:cNvPicPr preferRelativeResize="0"/>
          <p:nvPr/>
        </p:nvPicPr>
        <p:blipFill rotWithShape="1">
          <a:blip r:embed="rId3">
            <a:alphaModFix/>
          </a:blip>
          <a:srcRect b="0" l="20948" r="21311" t="0"/>
          <a:stretch/>
        </p:blipFill>
        <p:spPr>
          <a:xfrm>
            <a:off x="7620000" y="1532600"/>
            <a:ext cx="1416051" cy="1840624"/>
          </a:xfrm>
          <a:prstGeom prst="rect">
            <a:avLst/>
          </a:prstGeom>
          <a:noFill/>
          <a:ln>
            <a:noFill/>
          </a:ln>
        </p:spPr>
      </p:pic>
      <p:pic>
        <p:nvPicPr>
          <p:cNvPr id="1574" name="Google Shape;1574;p79"/>
          <p:cNvPicPr preferRelativeResize="0"/>
          <p:nvPr/>
        </p:nvPicPr>
        <p:blipFill>
          <a:blip r:embed="rId4">
            <a:alphaModFix/>
          </a:blip>
          <a:stretch>
            <a:fillRect/>
          </a:stretch>
        </p:blipFill>
        <p:spPr>
          <a:xfrm>
            <a:off x="152400" y="152400"/>
            <a:ext cx="5562600" cy="942975"/>
          </a:xfrm>
          <a:prstGeom prst="rect">
            <a:avLst/>
          </a:prstGeom>
          <a:noFill/>
          <a:ln>
            <a:noFill/>
          </a:ln>
        </p:spPr>
      </p:pic>
      <p:sp>
        <p:nvSpPr>
          <p:cNvPr id="1575" name="Google Shape;1575;p79"/>
          <p:cNvSpPr txBox="1"/>
          <p:nvPr>
            <p:ph idx="1" type="body"/>
          </p:nvPr>
        </p:nvSpPr>
        <p:spPr>
          <a:xfrm>
            <a:off x="311700" y="1359950"/>
            <a:ext cx="7308300" cy="3300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nl"/>
              <a:t>Soms is het wat moeilijker om een handdoek op te hangen, hier is een stappenplan om jou daarbij te helpen!</a:t>
            </a:r>
            <a:endParaRPr/>
          </a:p>
          <a:p>
            <a:pPr indent="0" lvl="0" marL="0" rtl="0" algn="l">
              <a:lnSpc>
                <a:spcPct val="100000"/>
              </a:lnSpc>
              <a:spcBef>
                <a:spcPts val="0"/>
              </a:spcBef>
              <a:spcAft>
                <a:spcPts val="0"/>
              </a:spcAft>
              <a:buNone/>
            </a:pPr>
            <a:r>
              <a:t/>
            </a:r>
            <a:endParaRPr/>
          </a:p>
          <a:p>
            <a:pPr indent="-330200" lvl="0" marL="457200" rtl="0" algn="l">
              <a:lnSpc>
                <a:spcPct val="100000"/>
              </a:lnSpc>
              <a:spcBef>
                <a:spcPts val="0"/>
              </a:spcBef>
              <a:spcAft>
                <a:spcPts val="0"/>
              </a:spcAft>
              <a:buClr>
                <a:schemeClr val="dk2"/>
              </a:buClr>
              <a:buSzPts val="1600"/>
              <a:buAutoNum type="arabicPeriod"/>
            </a:pPr>
            <a:r>
              <a:rPr lang="nl" sz="1600"/>
              <a:t>Hou in elke hand een punt van de korte kant van de handdoek vast.</a:t>
            </a:r>
            <a:endParaRPr sz="1600"/>
          </a:p>
          <a:p>
            <a:pPr indent="-330200" lvl="0" marL="457200" rtl="0" algn="l">
              <a:lnSpc>
                <a:spcPct val="100000"/>
              </a:lnSpc>
              <a:spcBef>
                <a:spcPts val="0"/>
              </a:spcBef>
              <a:spcAft>
                <a:spcPts val="0"/>
              </a:spcAft>
              <a:buClr>
                <a:schemeClr val="dk2"/>
              </a:buClr>
              <a:buSzPts val="1600"/>
              <a:buAutoNum type="arabicPeriod"/>
            </a:pPr>
            <a:r>
              <a:rPr lang="nl" sz="1600"/>
              <a:t>Breng jouw handen naar elkaar toe en hou de twee punten van de handdoek nu in één hand vast.</a:t>
            </a:r>
            <a:endParaRPr sz="1600"/>
          </a:p>
          <a:p>
            <a:pPr indent="-330200" lvl="0" marL="457200" rtl="0" algn="l">
              <a:lnSpc>
                <a:spcPct val="100000"/>
              </a:lnSpc>
              <a:spcBef>
                <a:spcPts val="0"/>
              </a:spcBef>
              <a:spcAft>
                <a:spcPts val="0"/>
              </a:spcAft>
              <a:buClr>
                <a:schemeClr val="dk2"/>
              </a:buClr>
              <a:buSzPts val="1600"/>
              <a:buAutoNum type="arabicPeriod"/>
            </a:pPr>
            <a:r>
              <a:rPr lang="nl" sz="1600"/>
              <a:t>Neem met jouw andere hand de nieuwe punt, die bestaat uit twee hoeken die samenkomen, van de handdoek vast.</a:t>
            </a:r>
            <a:endParaRPr sz="1600"/>
          </a:p>
          <a:p>
            <a:pPr indent="-330200" lvl="0" marL="457200" rtl="0" algn="l">
              <a:lnSpc>
                <a:spcPct val="100000"/>
              </a:lnSpc>
              <a:spcBef>
                <a:spcPts val="0"/>
              </a:spcBef>
              <a:spcAft>
                <a:spcPts val="0"/>
              </a:spcAft>
              <a:buClr>
                <a:schemeClr val="dk2"/>
              </a:buClr>
              <a:buSzPts val="1600"/>
              <a:buAutoNum type="arabicPeriod"/>
            </a:pPr>
            <a:r>
              <a:rPr lang="nl" sz="1600"/>
              <a:t>Breng deze handdoek nu met de twee punten die je vasthoudt over het handdoekenrek.</a:t>
            </a:r>
            <a:endParaRPr sz="1600"/>
          </a:p>
          <a:p>
            <a:pPr indent="-330200" lvl="0" marL="457200" rtl="0" algn="l">
              <a:lnSpc>
                <a:spcPct val="100000"/>
              </a:lnSpc>
              <a:spcBef>
                <a:spcPts val="0"/>
              </a:spcBef>
              <a:spcAft>
                <a:spcPts val="0"/>
              </a:spcAft>
              <a:buClr>
                <a:schemeClr val="dk2"/>
              </a:buClr>
              <a:buSzPts val="1600"/>
              <a:buAutoNum type="arabicPeriod"/>
            </a:pPr>
            <a:r>
              <a:rPr lang="nl" sz="1600"/>
              <a:t>Probeer ervoor te zorgen dat ongeveer de helft van de handdoek over het rek hangt. </a:t>
            </a:r>
            <a:endParaRPr sz="1600"/>
          </a:p>
          <a:p>
            <a:pPr indent="0" lvl="0" marL="0" rtl="0" algn="l">
              <a:spcBef>
                <a:spcPts val="0"/>
              </a:spcBef>
              <a:spcAft>
                <a:spcPts val="1600"/>
              </a:spcAft>
              <a:buNone/>
            </a:pPr>
            <a:r>
              <a:t/>
            </a:r>
            <a:endParaRPr/>
          </a:p>
        </p:txBody>
      </p:sp>
      <p:pic>
        <p:nvPicPr>
          <p:cNvPr id="1576" name="Google Shape;1576;p79">
            <a:hlinkClick action="ppaction://hlinksldjump" r:id="rId5"/>
          </p:cNvPr>
          <p:cNvPicPr preferRelativeResize="0"/>
          <p:nvPr/>
        </p:nvPicPr>
        <p:blipFill rotWithShape="1">
          <a:blip r:embed="rId6">
            <a:alphaModFix/>
          </a:blip>
          <a:srcRect b="9253" l="0" r="0" t="9147"/>
          <a:stretch/>
        </p:blipFill>
        <p:spPr>
          <a:xfrm>
            <a:off x="8483775" y="4421455"/>
            <a:ext cx="588600" cy="543772"/>
          </a:xfrm>
          <a:prstGeom prst="rect">
            <a:avLst/>
          </a:prstGeom>
          <a:noFill/>
          <a:ln>
            <a:noFill/>
          </a:ln>
        </p:spPr>
      </p:pic>
      <p:sp>
        <p:nvSpPr>
          <p:cNvPr id="1577" name="Google Shape;1577;p79">
            <a:hlinkClick action="ppaction://hlinksldjump" r:id="rId7"/>
          </p:cNvPr>
          <p:cNvSpPr/>
          <p:nvPr/>
        </p:nvSpPr>
        <p:spPr>
          <a:xfrm>
            <a:off x="216275" y="260275"/>
            <a:ext cx="1901700" cy="7635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79">
            <a:hlinkClick action="ppaction://hlinksldjump" r:id="rId8"/>
          </p:cNvPr>
          <p:cNvSpPr/>
          <p:nvPr/>
        </p:nvSpPr>
        <p:spPr>
          <a:xfrm>
            <a:off x="3774950" y="260275"/>
            <a:ext cx="18729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2" name="Shape 1582"/>
        <p:cNvGrpSpPr/>
        <p:nvPr/>
      </p:nvGrpSpPr>
      <p:grpSpPr>
        <a:xfrm>
          <a:off x="0" y="0"/>
          <a:ext cx="0" cy="0"/>
          <a:chOff x="0" y="0"/>
          <a:chExt cx="0" cy="0"/>
        </a:xfrm>
      </p:grpSpPr>
      <p:pic>
        <p:nvPicPr>
          <p:cNvPr id="1583" name="Google Shape;1583;p80"/>
          <p:cNvPicPr preferRelativeResize="0"/>
          <p:nvPr/>
        </p:nvPicPr>
        <p:blipFill>
          <a:blip r:embed="rId3">
            <a:alphaModFix/>
          </a:blip>
          <a:stretch>
            <a:fillRect/>
          </a:stretch>
        </p:blipFill>
        <p:spPr>
          <a:xfrm>
            <a:off x="181750" y="187150"/>
            <a:ext cx="5514975" cy="895350"/>
          </a:xfrm>
          <a:prstGeom prst="rect">
            <a:avLst/>
          </a:prstGeom>
          <a:noFill/>
          <a:ln>
            <a:noFill/>
          </a:ln>
        </p:spPr>
      </p:pic>
      <p:sp>
        <p:nvSpPr>
          <p:cNvPr id="1584" name="Google Shape;1584;p80"/>
          <p:cNvSpPr/>
          <p:nvPr/>
        </p:nvSpPr>
        <p:spPr>
          <a:xfrm>
            <a:off x="8162050" y="4171875"/>
            <a:ext cx="103800" cy="954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80"/>
          <p:cNvSpPr/>
          <p:nvPr/>
        </p:nvSpPr>
        <p:spPr>
          <a:xfrm rot="1864664">
            <a:off x="7981856" y="4240461"/>
            <a:ext cx="155172" cy="202558"/>
          </a:xfrm>
          <a:prstGeom prst="rect">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80"/>
          <p:cNvSpPr/>
          <p:nvPr/>
        </p:nvSpPr>
        <p:spPr>
          <a:xfrm rot="-2307662">
            <a:off x="8235995" y="4254312"/>
            <a:ext cx="162062" cy="174901"/>
          </a:xfrm>
          <a:prstGeom prst="rect">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80"/>
          <p:cNvSpPr/>
          <p:nvPr/>
        </p:nvSpPr>
        <p:spPr>
          <a:xfrm>
            <a:off x="7950938" y="4210850"/>
            <a:ext cx="483600" cy="658800"/>
          </a:xfrm>
          <a:prstGeom prst="trapezoid">
            <a:avLst>
              <a:gd fmla="val 25000" name="adj"/>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80"/>
          <p:cNvSpPr txBox="1"/>
          <p:nvPr>
            <p:ph idx="1" type="body"/>
          </p:nvPr>
        </p:nvSpPr>
        <p:spPr>
          <a:xfrm>
            <a:off x="238500" y="1130850"/>
            <a:ext cx="4531800" cy="3438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nl" sz="1600"/>
              <a:t>Trek eerst je onderbroek en hemdje aan.</a:t>
            </a:r>
            <a:endParaRPr sz="1600"/>
          </a:p>
          <a:p>
            <a:pPr indent="-330200" lvl="0" marL="457200" rtl="0" algn="l">
              <a:spcBef>
                <a:spcPts val="0"/>
              </a:spcBef>
              <a:spcAft>
                <a:spcPts val="0"/>
              </a:spcAft>
              <a:buSzPts val="1600"/>
              <a:buAutoNum type="arabicPeriod"/>
            </a:pPr>
            <a:r>
              <a:rPr lang="nl" sz="1600"/>
              <a:t>Zit neer om je sokken aan te doen.</a:t>
            </a:r>
            <a:endParaRPr sz="1600"/>
          </a:p>
          <a:p>
            <a:pPr indent="-330200" lvl="0" marL="457200" rtl="0" algn="l">
              <a:spcBef>
                <a:spcPts val="0"/>
              </a:spcBef>
              <a:spcAft>
                <a:spcPts val="0"/>
              </a:spcAft>
              <a:buSzPts val="1600"/>
              <a:buAutoNum type="arabicPeriod"/>
            </a:pPr>
            <a:r>
              <a:rPr lang="nl" sz="1600"/>
              <a:t>Steek een voor een je benen in de broekspijpen en ga rechtop staan om je broek op te trekken.</a:t>
            </a:r>
            <a:endParaRPr sz="1600"/>
          </a:p>
          <a:p>
            <a:pPr indent="-330200" lvl="0" marL="457200" rtl="0" algn="l">
              <a:spcBef>
                <a:spcPts val="0"/>
              </a:spcBef>
              <a:spcAft>
                <a:spcPts val="0"/>
              </a:spcAft>
              <a:buSzPts val="1600"/>
              <a:buAutoNum type="arabicPeriod"/>
            </a:pPr>
            <a:r>
              <a:rPr lang="nl" sz="1600"/>
              <a:t>Leg je trui open met de voorkant naar beneden. </a:t>
            </a:r>
            <a:endParaRPr sz="1600"/>
          </a:p>
          <a:p>
            <a:pPr indent="-330200" lvl="0" marL="457200" rtl="0" algn="l">
              <a:spcBef>
                <a:spcPts val="0"/>
              </a:spcBef>
              <a:spcAft>
                <a:spcPts val="0"/>
              </a:spcAft>
              <a:buSzPts val="1600"/>
              <a:buAutoNum type="arabicPeriod"/>
            </a:pPr>
            <a:r>
              <a:rPr lang="nl" sz="1600"/>
              <a:t>Steek je armen in de mouwen.</a:t>
            </a:r>
            <a:endParaRPr sz="1600"/>
          </a:p>
          <a:p>
            <a:pPr indent="-330200" lvl="0" marL="457200" rtl="0" algn="l">
              <a:spcBef>
                <a:spcPts val="0"/>
              </a:spcBef>
              <a:spcAft>
                <a:spcPts val="0"/>
              </a:spcAft>
              <a:buSzPts val="1600"/>
              <a:buAutoNum type="arabicPeriod"/>
            </a:pPr>
            <a:r>
              <a:rPr lang="nl" sz="1600"/>
              <a:t>Trek de trui over je hoofd en steek je hoofd door de halsopening.</a:t>
            </a:r>
            <a:endParaRPr sz="1600"/>
          </a:p>
          <a:p>
            <a:pPr indent="0" lvl="0" marL="0" rtl="0" algn="l">
              <a:spcBef>
                <a:spcPts val="1600"/>
              </a:spcBef>
              <a:spcAft>
                <a:spcPts val="1600"/>
              </a:spcAft>
              <a:buNone/>
            </a:pPr>
            <a:r>
              <a:t/>
            </a:r>
            <a:endParaRPr sz="1200"/>
          </a:p>
        </p:txBody>
      </p:sp>
      <p:sp>
        <p:nvSpPr>
          <p:cNvPr id="1589" name="Google Shape;1589;p80"/>
          <p:cNvSpPr/>
          <p:nvPr/>
        </p:nvSpPr>
        <p:spPr>
          <a:xfrm>
            <a:off x="2427900" y="4256775"/>
            <a:ext cx="4288200" cy="777900"/>
          </a:xfrm>
          <a:prstGeom prst="wedgeRoundRectCallout">
            <a:avLst>
              <a:gd fmla="val 40599" name="adj1"/>
              <a:gd fmla="val -96092"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i="1" lang="nl" u="sng">
                <a:solidFill>
                  <a:schemeClr val="dk1"/>
                </a:solidFill>
              </a:rPr>
              <a:t>Tip</a:t>
            </a:r>
            <a:r>
              <a:rPr i="1" lang="nl">
                <a:solidFill>
                  <a:schemeClr val="dk1"/>
                </a:solidFill>
              </a:rPr>
              <a:t>: kies de avond voordien al wat je wilt aandoen, en leg deze kleren netjes klaar.</a:t>
            </a:r>
            <a:endParaRPr i="1"/>
          </a:p>
        </p:txBody>
      </p:sp>
      <p:pic>
        <p:nvPicPr>
          <p:cNvPr id="1590" name="Google Shape;1590;p80"/>
          <p:cNvPicPr preferRelativeResize="0"/>
          <p:nvPr/>
        </p:nvPicPr>
        <p:blipFill rotWithShape="1">
          <a:blip r:embed="rId4">
            <a:alphaModFix/>
          </a:blip>
          <a:srcRect b="11808" l="-2575" r="-2114" t="0"/>
          <a:stretch/>
        </p:blipFill>
        <p:spPr>
          <a:xfrm>
            <a:off x="5071581" y="1600488"/>
            <a:ext cx="3508694" cy="2186625"/>
          </a:xfrm>
          <a:prstGeom prst="rect">
            <a:avLst/>
          </a:prstGeom>
          <a:noFill/>
          <a:ln>
            <a:noFill/>
          </a:ln>
        </p:spPr>
      </p:pic>
      <p:sp>
        <p:nvSpPr>
          <p:cNvPr id="1591" name="Google Shape;1591;p80">
            <a:hlinkClick r:id="rId5"/>
          </p:cNvPr>
          <p:cNvSpPr/>
          <p:nvPr/>
        </p:nvSpPr>
        <p:spPr>
          <a:xfrm>
            <a:off x="6854575" y="178400"/>
            <a:ext cx="2181276"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a:t>
            </a:r>
            <a:r>
              <a:rPr lang="nl"/>
              <a:t> </a:t>
            </a:r>
            <a:r>
              <a:rPr b="1" lang="nl"/>
              <a:t>HIER</a:t>
            </a:r>
            <a:r>
              <a:rPr lang="nl"/>
              <a:t>!</a:t>
            </a:r>
            <a:endParaRPr/>
          </a:p>
        </p:txBody>
      </p:sp>
      <p:sp>
        <p:nvSpPr>
          <p:cNvPr id="1592" name="Google Shape;1592;p80">
            <a:hlinkClick/>
          </p:cNvPr>
          <p:cNvSpPr/>
          <p:nvPr/>
        </p:nvSpPr>
        <p:spPr>
          <a:xfrm>
            <a:off x="1988400" y="245875"/>
            <a:ext cx="1901700" cy="77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93" name="Google Shape;1593;p80"/>
          <p:cNvPicPr preferRelativeResize="0"/>
          <p:nvPr/>
        </p:nvPicPr>
        <p:blipFill rotWithShape="1">
          <a:blip r:embed="rId6">
            <a:alphaModFix/>
          </a:blip>
          <a:srcRect b="18349" l="29534" r="22072" t="20952"/>
          <a:stretch/>
        </p:blipFill>
        <p:spPr>
          <a:xfrm rot="8601283">
            <a:off x="6559098" y="187411"/>
            <a:ext cx="474530" cy="454402"/>
          </a:xfrm>
          <a:prstGeom prst="rect">
            <a:avLst/>
          </a:prstGeom>
          <a:noFill/>
          <a:ln>
            <a:noFill/>
          </a:ln>
        </p:spPr>
      </p:pic>
      <p:sp>
        <p:nvSpPr>
          <p:cNvPr id="1594" name="Google Shape;1594;p80"/>
          <p:cNvSpPr/>
          <p:nvPr/>
        </p:nvSpPr>
        <p:spPr>
          <a:xfrm>
            <a:off x="238500" y="265700"/>
            <a:ext cx="1901700" cy="77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80">
            <a:hlinkClick action="ppaction://hlinksldjump" r:id="rId7"/>
          </p:cNvPr>
          <p:cNvSpPr/>
          <p:nvPr/>
        </p:nvSpPr>
        <p:spPr>
          <a:xfrm>
            <a:off x="238500" y="265700"/>
            <a:ext cx="1901700" cy="77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96" name="Google Shape;1596;p80">
            <a:hlinkClick action="ppaction://hlinksldjump" r:id="rId8"/>
          </p:cNvPr>
          <p:cNvPicPr preferRelativeResize="0"/>
          <p:nvPr/>
        </p:nvPicPr>
        <p:blipFill rotWithShape="1">
          <a:blip r:embed="rId9">
            <a:alphaModFix/>
          </a:blip>
          <a:srcRect b="9253" l="0" r="0" t="9147"/>
          <a:stretch/>
        </p:blipFill>
        <p:spPr>
          <a:xfrm>
            <a:off x="8483775" y="4421455"/>
            <a:ext cx="588600" cy="543772"/>
          </a:xfrm>
          <a:prstGeom prst="rect">
            <a:avLst/>
          </a:prstGeom>
          <a:noFill/>
          <a:ln>
            <a:noFill/>
          </a:ln>
        </p:spPr>
      </p:pic>
      <p:sp>
        <p:nvSpPr>
          <p:cNvPr id="1597" name="Google Shape;1597;p80">
            <a:hlinkClick action="ppaction://hlinksldjump" r:id="rId10"/>
          </p:cNvPr>
          <p:cNvSpPr/>
          <p:nvPr/>
        </p:nvSpPr>
        <p:spPr>
          <a:xfrm>
            <a:off x="216275" y="260275"/>
            <a:ext cx="1901700" cy="7635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80">
            <a:hlinkClick action="ppaction://hlinksldjump" r:id="rId11"/>
          </p:cNvPr>
          <p:cNvSpPr/>
          <p:nvPr/>
        </p:nvSpPr>
        <p:spPr>
          <a:xfrm>
            <a:off x="1988400" y="289100"/>
            <a:ext cx="1916100" cy="705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80">
            <a:hlinkClick action="ppaction://hlinksldjump" r:id="rId12"/>
          </p:cNvPr>
          <p:cNvSpPr/>
          <p:nvPr/>
        </p:nvSpPr>
        <p:spPr>
          <a:xfrm>
            <a:off x="3774950" y="260275"/>
            <a:ext cx="1872900" cy="7491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3" name="Shape 1603"/>
        <p:cNvGrpSpPr/>
        <p:nvPr/>
      </p:nvGrpSpPr>
      <p:grpSpPr>
        <a:xfrm>
          <a:off x="0" y="0"/>
          <a:ext cx="0" cy="0"/>
          <a:chOff x="0" y="0"/>
          <a:chExt cx="0" cy="0"/>
        </a:xfrm>
      </p:grpSpPr>
      <p:sp>
        <p:nvSpPr>
          <p:cNvPr id="1604" name="Google Shape;1604;p81"/>
          <p:cNvSpPr/>
          <p:nvPr/>
        </p:nvSpPr>
        <p:spPr>
          <a:xfrm>
            <a:off x="2231998" y="1610063"/>
            <a:ext cx="4680000" cy="32400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81"/>
          <p:cNvSpPr/>
          <p:nvPr/>
        </p:nvSpPr>
        <p:spPr>
          <a:xfrm>
            <a:off x="3228226" y="3267223"/>
            <a:ext cx="2710500" cy="7728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81"/>
          <p:cNvSpPr/>
          <p:nvPr/>
        </p:nvSpPr>
        <p:spPr>
          <a:xfrm>
            <a:off x="3228226" y="4039902"/>
            <a:ext cx="2710500" cy="163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81"/>
          <p:cNvSpPr/>
          <p:nvPr/>
        </p:nvSpPr>
        <p:spPr>
          <a:xfrm>
            <a:off x="3228226" y="4203343"/>
            <a:ext cx="167700" cy="6318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81"/>
          <p:cNvSpPr/>
          <p:nvPr/>
        </p:nvSpPr>
        <p:spPr>
          <a:xfrm>
            <a:off x="5768101" y="4203343"/>
            <a:ext cx="167700" cy="6318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81"/>
          <p:cNvSpPr/>
          <p:nvPr/>
        </p:nvSpPr>
        <p:spPr>
          <a:xfrm>
            <a:off x="5032565" y="3523538"/>
            <a:ext cx="608400" cy="468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10" name="Google Shape;1610;p81"/>
          <p:cNvPicPr preferRelativeResize="0"/>
          <p:nvPr/>
        </p:nvPicPr>
        <p:blipFill>
          <a:blip r:embed="rId3">
            <a:alphaModFix/>
          </a:blip>
          <a:stretch>
            <a:fillRect/>
          </a:stretch>
        </p:blipFill>
        <p:spPr>
          <a:xfrm rot="3513802">
            <a:off x="5195473" y="3579020"/>
            <a:ext cx="283078" cy="357743"/>
          </a:xfrm>
          <a:prstGeom prst="rect">
            <a:avLst/>
          </a:prstGeom>
          <a:noFill/>
          <a:ln>
            <a:noFill/>
          </a:ln>
        </p:spPr>
      </p:pic>
      <p:sp>
        <p:nvSpPr>
          <p:cNvPr id="1611" name="Google Shape;1611;p81"/>
          <p:cNvSpPr/>
          <p:nvPr/>
        </p:nvSpPr>
        <p:spPr>
          <a:xfrm>
            <a:off x="5670946" y="3571820"/>
            <a:ext cx="15600" cy="39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81"/>
          <p:cNvSpPr/>
          <p:nvPr/>
        </p:nvSpPr>
        <p:spPr>
          <a:xfrm rot="5400000">
            <a:off x="5634234" y="3630156"/>
            <a:ext cx="148500" cy="468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81"/>
          <p:cNvSpPr/>
          <p:nvPr/>
        </p:nvSpPr>
        <p:spPr>
          <a:xfrm rot="10800000">
            <a:off x="5517388" y="3333885"/>
            <a:ext cx="167700" cy="2025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81"/>
          <p:cNvSpPr/>
          <p:nvPr/>
        </p:nvSpPr>
        <p:spPr>
          <a:xfrm rot="10800000">
            <a:off x="5533476" y="3394185"/>
            <a:ext cx="136500" cy="1422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81"/>
          <p:cNvSpPr/>
          <p:nvPr/>
        </p:nvSpPr>
        <p:spPr>
          <a:xfrm>
            <a:off x="3523712" y="3772476"/>
            <a:ext cx="440700" cy="267300"/>
          </a:xfrm>
          <a:prstGeom prst="parallelogram">
            <a:avLst>
              <a:gd fmla="val 25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81"/>
          <p:cNvSpPr/>
          <p:nvPr/>
        </p:nvSpPr>
        <p:spPr>
          <a:xfrm>
            <a:off x="3523712" y="4039902"/>
            <a:ext cx="378300" cy="2673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81"/>
          <p:cNvSpPr/>
          <p:nvPr/>
        </p:nvSpPr>
        <p:spPr>
          <a:xfrm flipH="1">
            <a:off x="4563467" y="1610073"/>
            <a:ext cx="15600" cy="3924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81"/>
          <p:cNvSpPr/>
          <p:nvPr/>
        </p:nvSpPr>
        <p:spPr>
          <a:xfrm>
            <a:off x="4522762" y="2194172"/>
            <a:ext cx="97500" cy="1422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81"/>
          <p:cNvSpPr/>
          <p:nvPr/>
        </p:nvSpPr>
        <p:spPr>
          <a:xfrm>
            <a:off x="4222096" y="1994933"/>
            <a:ext cx="698100" cy="267300"/>
          </a:xfrm>
          <a:prstGeom prst="round2SameRect">
            <a:avLst>
              <a:gd fmla="val 16667" name="adj1"/>
              <a:gd fmla="val 0" name="adj2"/>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20" name="Google Shape;1620;p81"/>
          <p:cNvPicPr preferRelativeResize="0"/>
          <p:nvPr/>
        </p:nvPicPr>
        <p:blipFill>
          <a:blip r:embed="rId4">
            <a:alphaModFix/>
          </a:blip>
          <a:stretch>
            <a:fillRect/>
          </a:stretch>
        </p:blipFill>
        <p:spPr>
          <a:xfrm>
            <a:off x="4520081" y="3333822"/>
            <a:ext cx="482998" cy="393804"/>
          </a:xfrm>
          <a:prstGeom prst="rect">
            <a:avLst/>
          </a:prstGeom>
          <a:noFill/>
          <a:ln>
            <a:noFill/>
          </a:ln>
        </p:spPr>
      </p:pic>
      <p:pic>
        <p:nvPicPr>
          <p:cNvPr id="1621" name="Google Shape;1621;p81"/>
          <p:cNvPicPr preferRelativeResize="0"/>
          <p:nvPr/>
        </p:nvPicPr>
        <p:blipFill>
          <a:blip r:embed="rId5">
            <a:alphaModFix/>
          </a:blip>
          <a:stretch>
            <a:fillRect/>
          </a:stretch>
        </p:blipFill>
        <p:spPr>
          <a:xfrm>
            <a:off x="4192075" y="2994048"/>
            <a:ext cx="253824" cy="585258"/>
          </a:xfrm>
          <a:prstGeom prst="rect">
            <a:avLst/>
          </a:prstGeom>
          <a:noFill/>
          <a:ln>
            <a:noFill/>
          </a:ln>
        </p:spPr>
      </p:pic>
      <p:pic>
        <p:nvPicPr>
          <p:cNvPr id="1622" name="Google Shape;1622;p81"/>
          <p:cNvPicPr preferRelativeResize="0"/>
          <p:nvPr/>
        </p:nvPicPr>
        <p:blipFill>
          <a:blip r:embed="rId6">
            <a:alphaModFix/>
          </a:blip>
          <a:stretch>
            <a:fillRect/>
          </a:stretch>
        </p:blipFill>
        <p:spPr>
          <a:xfrm>
            <a:off x="8612875" y="4431575"/>
            <a:ext cx="438400" cy="657600"/>
          </a:xfrm>
          <a:prstGeom prst="rect">
            <a:avLst/>
          </a:prstGeom>
          <a:noFill/>
          <a:ln>
            <a:noFill/>
          </a:ln>
        </p:spPr>
      </p:pic>
      <p:pic>
        <p:nvPicPr>
          <p:cNvPr id="1623" name="Google Shape;1623;p81"/>
          <p:cNvPicPr preferRelativeResize="0"/>
          <p:nvPr/>
        </p:nvPicPr>
        <p:blipFill>
          <a:blip r:embed="rId7">
            <a:alphaModFix/>
          </a:blip>
          <a:stretch>
            <a:fillRect/>
          </a:stretch>
        </p:blipFill>
        <p:spPr>
          <a:xfrm>
            <a:off x="880463" y="189900"/>
            <a:ext cx="6877050" cy="7334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E599"/>
        </a:solidFill>
      </p:bgPr>
    </p:bg>
    <p:spTree>
      <p:nvGrpSpPr>
        <p:cNvPr id="1627" name="Shape 1627"/>
        <p:cNvGrpSpPr/>
        <p:nvPr/>
      </p:nvGrpSpPr>
      <p:grpSpPr>
        <a:xfrm>
          <a:off x="0" y="0"/>
          <a:ext cx="0" cy="0"/>
          <a:chOff x="0" y="0"/>
          <a:chExt cx="0" cy="0"/>
        </a:xfrm>
      </p:grpSpPr>
      <p:sp>
        <p:nvSpPr>
          <p:cNvPr id="1628" name="Google Shape;1628;p82"/>
          <p:cNvSpPr/>
          <p:nvPr/>
        </p:nvSpPr>
        <p:spPr>
          <a:xfrm>
            <a:off x="23550" y="1047525"/>
            <a:ext cx="2271600" cy="409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82"/>
          <p:cNvSpPr/>
          <p:nvPr/>
        </p:nvSpPr>
        <p:spPr>
          <a:xfrm>
            <a:off x="2295150" y="3572950"/>
            <a:ext cx="6848700" cy="157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82"/>
          <p:cNvSpPr/>
          <p:nvPr/>
        </p:nvSpPr>
        <p:spPr>
          <a:xfrm>
            <a:off x="2012675" y="1192125"/>
            <a:ext cx="58800" cy="38067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82"/>
          <p:cNvSpPr/>
          <p:nvPr/>
        </p:nvSpPr>
        <p:spPr>
          <a:xfrm>
            <a:off x="2295150" y="3572950"/>
            <a:ext cx="6848700" cy="1059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82"/>
          <p:cNvSpPr/>
          <p:nvPr/>
        </p:nvSpPr>
        <p:spPr>
          <a:xfrm>
            <a:off x="3684000" y="3678850"/>
            <a:ext cx="58800" cy="14646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82"/>
          <p:cNvSpPr/>
          <p:nvPr/>
        </p:nvSpPr>
        <p:spPr>
          <a:xfrm>
            <a:off x="5055600" y="3678850"/>
            <a:ext cx="58800" cy="14646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82">
            <a:hlinkClick action="ppaction://hlinksldjump" r:id="rId3"/>
          </p:cNvPr>
          <p:cNvSpPr/>
          <p:nvPr/>
        </p:nvSpPr>
        <p:spPr>
          <a:xfrm>
            <a:off x="0" y="1095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82"/>
          <p:cNvSpPr/>
          <p:nvPr/>
        </p:nvSpPr>
        <p:spPr>
          <a:xfrm>
            <a:off x="6427200" y="3678850"/>
            <a:ext cx="58800" cy="14646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82"/>
          <p:cNvSpPr/>
          <p:nvPr/>
        </p:nvSpPr>
        <p:spPr>
          <a:xfrm>
            <a:off x="7798800" y="3678850"/>
            <a:ext cx="58800" cy="14646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82"/>
          <p:cNvSpPr/>
          <p:nvPr/>
        </p:nvSpPr>
        <p:spPr>
          <a:xfrm>
            <a:off x="3295600" y="3814525"/>
            <a:ext cx="294300" cy="4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82"/>
          <p:cNvSpPr/>
          <p:nvPr/>
        </p:nvSpPr>
        <p:spPr>
          <a:xfrm>
            <a:off x="4667200" y="3814525"/>
            <a:ext cx="294300" cy="4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82"/>
          <p:cNvSpPr/>
          <p:nvPr/>
        </p:nvSpPr>
        <p:spPr>
          <a:xfrm>
            <a:off x="5657800" y="3814525"/>
            <a:ext cx="294300" cy="4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82"/>
          <p:cNvSpPr/>
          <p:nvPr/>
        </p:nvSpPr>
        <p:spPr>
          <a:xfrm>
            <a:off x="6648400" y="3814525"/>
            <a:ext cx="294300" cy="4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82"/>
          <p:cNvSpPr/>
          <p:nvPr/>
        </p:nvSpPr>
        <p:spPr>
          <a:xfrm>
            <a:off x="8020000" y="3814525"/>
            <a:ext cx="294300" cy="4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82"/>
          <p:cNvSpPr/>
          <p:nvPr/>
        </p:nvSpPr>
        <p:spPr>
          <a:xfrm>
            <a:off x="4484400" y="3113900"/>
            <a:ext cx="58800" cy="447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82"/>
          <p:cNvSpPr/>
          <p:nvPr/>
        </p:nvSpPr>
        <p:spPr>
          <a:xfrm>
            <a:off x="4296050" y="2996200"/>
            <a:ext cx="247200" cy="376500"/>
          </a:xfrm>
          <a:prstGeom prst="blockArc">
            <a:avLst>
              <a:gd fmla="val 11399743" name="adj1"/>
              <a:gd fmla="val 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82"/>
          <p:cNvSpPr/>
          <p:nvPr/>
        </p:nvSpPr>
        <p:spPr>
          <a:xfrm>
            <a:off x="3771900" y="2313550"/>
            <a:ext cx="3895800" cy="158100"/>
          </a:xfrm>
          <a:prstGeom prst="rect">
            <a:avLst/>
          </a:prstGeom>
          <a:solidFill>
            <a:srgbClr val="B45F0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45" name="Google Shape;1645;p82">
            <a:hlinkClick action="ppaction://hlinksldjump" r:id="rId4"/>
          </p:cNvPr>
          <p:cNvPicPr preferRelativeResize="0"/>
          <p:nvPr/>
        </p:nvPicPr>
        <p:blipFill rotWithShape="1">
          <a:blip r:embed="rId5">
            <a:alphaModFix/>
          </a:blip>
          <a:srcRect b="18349" l="29534" r="22072" t="20952"/>
          <a:stretch/>
        </p:blipFill>
        <p:spPr>
          <a:xfrm rot="8601283">
            <a:off x="2101373" y="407186"/>
            <a:ext cx="474530" cy="454402"/>
          </a:xfrm>
          <a:prstGeom prst="rect">
            <a:avLst/>
          </a:prstGeom>
          <a:noFill/>
          <a:ln>
            <a:noFill/>
          </a:ln>
        </p:spPr>
      </p:pic>
      <p:sp>
        <p:nvSpPr>
          <p:cNvPr id="1646" name="Google Shape;1646;p82">
            <a:hlinkClick action="ppaction://hlinksldjump" r:id="rId6"/>
          </p:cNvPr>
          <p:cNvSpPr/>
          <p:nvPr/>
        </p:nvSpPr>
        <p:spPr>
          <a:xfrm>
            <a:off x="2448175" y="406800"/>
            <a:ext cx="1962000" cy="1346700"/>
          </a:xfrm>
          <a:prstGeom prst="wedgeEllipseCallout">
            <a:avLst>
              <a:gd fmla="val 60970" name="adj1"/>
              <a:gd fmla="val 71557" name="adj2"/>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Ik eet </a:t>
            </a:r>
            <a:r>
              <a:rPr b="1" lang="nl"/>
              <a:t>boterhammen</a:t>
            </a:r>
            <a:r>
              <a:rPr lang="nl"/>
              <a:t> als ontbijt.</a:t>
            </a:r>
            <a:endParaRPr/>
          </a:p>
        </p:txBody>
      </p:sp>
      <p:pic>
        <p:nvPicPr>
          <p:cNvPr id="1647" name="Google Shape;1647;p82">
            <a:hlinkClick/>
          </p:cNvPr>
          <p:cNvPicPr preferRelativeResize="0"/>
          <p:nvPr/>
        </p:nvPicPr>
        <p:blipFill rotWithShape="1">
          <a:blip r:embed="rId5">
            <a:alphaModFix/>
          </a:blip>
          <a:srcRect b="18349" l="29534" r="22072" t="20952"/>
          <a:stretch/>
        </p:blipFill>
        <p:spPr>
          <a:xfrm rot="8601283">
            <a:off x="6558286" y="360136"/>
            <a:ext cx="474530" cy="454402"/>
          </a:xfrm>
          <a:prstGeom prst="rect">
            <a:avLst/>
          </a:prstGeom>
          <a:noFill/>
          <a:ln>
            <a:noFill/>
          </a:ln>
        </p:spPr>
      </p:pic>
      <p:sp>
        <p:nvSpPr>
          <p:cNvPr id="1648" name="Google Shape;1648;p82">
            <a:hlinkClick action="ppaction://hlinksldjump" r:id="rId7"/>
          </p:cNvPr>
          <p:cNvSpPr/>
          <p:nvPr/>
        </p:nvSpPr>
        <p:spPr>
          <a:xfrm>
            <a:off x="6847200" y="406800"/>
            <a:ext cx="1962000" cy="1346700"/>
          </a:xfrm>
          <a:prstGeom prst="wedgeEllipseCallout">
            <a:avLst>
              <a:gd fmla="val -52849" name="adj1"/>
              <a:gd fmla="val 71484" name="adj2"/>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Ik eet </a:t>
            </a:r>
            <a:r>
              <a:rPr b="1" lang="nl"/>
              <a:t>cornflakes</a:t>
            </a:r>
            <a:r>
              <a:rPr lang="nl"/>
              <a:t> als ontbijt.</a:t>
            </a:r>
            <a:endParaRPr/>
          </a:p>
        </p:txBody>
      </p:sp>
      <p:pic>
        <p:nvPicPr>
          <p:cNvPr id="1649" name="Google Shape;1649;p82">
            <a:hlinkClick action="ppaction://hlinksldjump" r:id="rId8"/>
          </p:cNvPr>
          <p:cNvPicPr preferRelativeResize="0"/>
          <p:nvPr/>
        </p:nvPicPr>
        <p:blipFill>
          <a:blip r:embed="rId9">
            <a:alphaModFix/>
          </a:blip>
          <a:stretch>
            <a:fillRect/>
          </a:stretch>
        </p:blipFill>
        <p:spPr>
          <a:xfrm>
            <a:off x="4410175" y="1631600"/>
            <a:ext cx="1120075" cy="840050"/>
          </a:xfrm>
          <a:prstGeom prst="rect">
            <a:avLst/>
          </a:prstGeom>
          <a:noFill/>
          <a:ln>
            <a:noFill/>
          </a:ln>
        </p:spPr>
      </p:pic>
      <p:pic>
        <p:nvPicPr>
          <p:cNvPr id="1650" name="Google Shape;1650;p82">
            <a:hlinkClick action="ppaction://hlinksldjump" r:id="rId10"/>
          </p:cNvPr>
          <p:cNvPicPr preferRelativeResize="0"/>
          <p:nvPr/>
        </p:nvPicPr>
        <p:blipFill>
          <a:blip r:embed="rId11">
            <a:alphaModFix/>
          </a:blip>
          <a:stretch>
            <a:fillRect/>
          </a:stretch>
        </p:blipFill>
        <p:spPr>
          <a:xfrm>
            <a:off x="6098775" y="1349981"/>
            <a:ext cx="715650" cy="1022419"/>
          </a:xfrm>
          <a:prstGeom prst="rect">
            <a:avLst/>
          </a:prstGeom>
          <a:noFill/>
          <a:ln>
            <a:noFill/>
          </a:ln>
        </p:spPr>
      </p:pic>
      <p:sp>
        <p:nvSpPr>
          <p:cNvPr id="1651" name="Google Shape;1651;p82">
            <a:hlinkClick/>
          </p:cNvPr>
          <p:cNvSpPr/>
          <p:nvPr/>
        </p:nvSpPr>
        <p:spPr>
          <a:xfrm>
            <a:off x="5657800" y="2651925"/>
            <a:ext cx="3486300" cy="249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5" name="Shape 1655"/>
        <p:cNvGrpSpPr/>
        <p:nvPr/>
      </p:nvGrpSpPr>
      <p:grpSpPr>
        <a:xfrm>
          <a:off x="0" y="0"/>
          <a:ext cx="0" cy="0"/>
          <a:chOff x="0" y="0"/>
          <a:chExt cx="0" cy="0"/>
        </a:xfrm>
      </p:grpSpPr>
      <p:pic>
        <p:nvPicPr>
          <p:cNvPr id="1656" name="Google Shape;1656;p83"/>
          <p:cNvPicPr preferRelativeResize="0"/>
          <p:nvPr/>
        </p:nvPicPr>
        <p:blipFill>
          <a:blip r:embed="rId3">
            <a:alphaModFix/>
          </a:blip>
          <a:stretch>
            <a:fillRect/>
          </a:stretch>
        </p:blipFill>
        <p:spPr>
          <a:xfrm>
            <a:off x="205975" y="174525"/>
            <a:ext cx="6877050" cy="733425"/>
          </a:xfrm>
          <a:prstGeom prst="rect">
            <a:avLst/>
          </a:prstGeom>
          <a:noFill/>
          <a:ln>
            <a:noFill/>
          </a:ln>
        </p:spPr>
      </p:pic>
      <p:sp>
        <p:nvSpPr>
          <p:cNvPr id="1657" name="Google Shape;1657;p83"/>
          <p:cNvSpPr txBox="1"/>
          <p:nvPr>
            <p:ph idx="1" type="body"/>
          </p:nvPr>
        </p:nvSpPr>
        <p:spPr>
          <a:xfrm>
            <a:off x="311700" y="1152475"/>
            <a:ext cx="8520600" cy="387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42900" lvl="0" marL="457200" rtl="0" algn="l">
              <a:spcBef>
                <a:spcPts val="1600"/>
              </a:spcBef>
              <a:spcAft>
                <a:spcPts val="0"/>
              </a:spcAft>
              <a:buSzPts val="1800"/>
              <a:buAutoNum type="arabicPeriod"/>
            </a:pPr>
            <a:r>
              <a:rPr lang="nl"/>
              <a:t>Neem de broodzak.</a:t>
            </a:r>
            <a:br>
              <a:rPr lang="nl"/>
            </a:br>
            <a:r>
              <a:rPr lang="nl"/>
              <a:t>Leg deze op de tafel.</a:t>
            </a:r>
            <a:endParaRPr/>
          </a:p>
          <a:p>
            <a:pPr indent="-342900" lvl="0" marL="457200" rtl="0" algn="l">
              <a:spcBef>
                <a:spcPts val="0"/>
              </a:spcBef>
              <a:spcAft>
                <a:spcPts val="0"/>
              </a:spcAft>
              <a:buSzPts val="1800"/>
              <a:buAutoNum type="arabicPeriod"/>
            </a:pPr>
            <a:r>
              <a:rPr lang="nl"/>
              <a:t>Neem het beleg uit de koelkast.</a:t>
            </a:r>
            <a:br>
              <a:rPr lang="nl"/>
            </a:br>
            <a:r>
              <a:rPr lang="nl"/>
              <a:t>Leg het in </a:t>
            </a:r>
            <a:r>
              <a:rPr lang="nl"/>
              <a:t>de mand midden op de tafel.</a:t>
            </a:r>
            <a:endParaRPr/>
          </a:p>
          <a:p>
            <a:pPr indent="-342900" lvl="0" marL="457200" rtl="0" algn="l">
              <a:spcBef>
                <a:spcPts val="0"/>
              </a:spcBef>
              <a:spcAft>
                <a:spcPts val="0"/>
              </a:spcAft>
              <a:buSzPts val="1800"/>
              <a:buAutoNum type="arabicPeriod"/>
            </a:pPr>
            <a:r>
              <a:rPr lang="nl"/>
              <a:t>Neem de drank uit de koelkast.</a:t>
            </a:r>
            <a:br>
              <a:rPr lang="nl"/>
            </a:br>
            <a:r>
              <a:rPr lang="nl"/>
              <a:t>Plaats dit naast de mand.</a:t>
            </a:r>
            <a:endParaRPr/>
          </a:p>
          <a:p>
            <a:pPr indent="0" lvl="0" marL="0" rtl="0" algn="l">
              <a:spcBef>
                <a:spcPts val="1600"/>
              </a:spcBef>
              <a:spcAft>
                <a:spcPts val="1600"/>
              </a:spcAft>
              <a:buNone/>
            </a:pPr>
            <a:r>
              <a:rPr lang="nl"/>
              <a:t>Ga rustig zitten, alles staat klaar!</a:t>
            </a:r>
            <a:endParaRPr/>
          </a:p>
        </p:txBody>
      </p:sp>
      <p:sp>
        <p:nvSpPr>
          <p:cNvPr id="1658" name="Google Shape;1658;p83"/>
          <p:cNvSpPr/>
          <p:nvPr/>
        </p:nvSpPr>
        <p:spPr>
          <a:xfrm>
            <a:off x="5486400" y="3027225"/>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83"/>
          <p:cNvSpPr/>
          <p:nvPr/>
        </p:nvSpPr>
        <p:spPr>
          <a:xfrm>
            <a:off x="5486400" y="3927825"/>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83"/>
          <p:cNvSpPr/>
          <p:nvPr/>
        </p:nvSpPr>
        <p:spPr>
          <a:xfrm>
            <a:off x="5486400" y="4118325"/>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83"/>
          <p:cNvSpPr/>
          <p:nvPr/>
        </p:nvSpPr>
        <p:spPr>
          <a:xfrm>
            <a:off x="8612400" y="4118325"/>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83"/>
          <p:cNvSpPr/>
          <p:nvPr/>
        </p:nvSpPr>
        <p:spPr>
          <a:xfrm>
            <a:off x="8264225" y="3382250"/>
            <a:ext cx="17400" cy="4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83"/>
          <p:cNvSpPr/>
          <p:nvPr/>
        </p:nvSpPr>
        <p:spPr>
          <a:xfrm rot="5400000">
            <a:off x="8223875" y="3448725"/>
            <a:ext cx="1731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83"/>
          <p:cNvSpPr/>
          <p:nvPr/>
        </p:nvSpPr>
        <p:spPr>
          <a:xfrm>
            <a:off x="7402400" y="3414825"/>
            <a:ext cx="816600" cy="498300"/>
          </a:xfrm>
          <a:prstGeom prst="roundRect">
            <a:avLst>
              <a:gd fmla="val 16667" name="adj"/>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83"/>
          <p:cNvSpPr/>
          <p:nvPr/>
        </p:nvSpPr>
        <p:spPr>
          <a:xfrm>
            <a:off x="7510775" y="3441825"/>
            <a:ext cx="648000" cy="4590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83"/>
          <p:cNvSpPr/>
          <p:nvPr/>
        </p:nvSpPr>
        <p:spPr>
          <a:xfrm>
            <a:off x="7436063" y="3051225"/>
            <a:ext cx="545400" cy="363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83"/>
          <p:cNvSpPr/>
          <p:nvPr/>
        </p:nvSpPr>
        <p:spPr>
          <a:xfrm>
            <a:off x="6099575" y="3441825"/>
            <a:ext cx="648000" cy="4590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68" name="Google Shape;1668;p83"/>
          <p:cNvPicPr preferRelativeResize="0"/>
          <p:nvPr/>
        </p:nvPicPr>
        <p:blipFill>
          <a:blip r:embed="rId4">
            <a:alphaModFix/>
          </a:blip>
          <a:stretch>
            <a:fillRect/>
          </a:stretch>
        </p:blipFill>
        <p:spPr>
          <a:xfrm rot="3429677">
            <a:off x="7710604" y="3486919"/>
            <a:ext cx="259200" cy="345600"/>
          </a:xfrm>
          <a:prstGeom prst="rect">
            <a:avLst/>
          </a:prstGeom>
          <a:noFill/>
          <a:ln>
            <a:noFill/>
          </a:ln>
        </p:spPr>
      </p:pic>
      <p:sp>
        <p:nvSpPr>
          <p:cNvPr id="1669" name="Google Shape;1669;p83"/>
          <p:cNvSpPr/>
          <p:nvPr/>
        </p:nvSpPr>
        <p:spPr>
          <a:xfrm>
            <a:off x="6303100" y="3027225"/>
            <a:ext cx="545400" cy="363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0" name="Google Shape;1670;p83"/>
          <p:cNvPicPr preferRelativeResize="0"/>
          <p:nvPr/>
        </p:nvPicPr>
        <p:blipFill>
          <a:blip r:embed="rId4">
            <a:alphaModFix/>
          </a:blip>
          <a:stretch>
            <a:fillRect/>
          </a:stretch>
        </p:blipFill>
        <p:spPr>
          <a:xfrm rot="3429677">
            <a:off x="6293967" y="3486519"/>
            <a:ext cx="259200" cy="345600"/>
          </a:xfrm>
          <a:prstGeom prst="rect">
            <a:avLst/>
          </a:prstGeom>
          <a:noFill/>
          <a:ln>
            <a:noFill/>
          </a:ln>
        </p:spPr>
      </p:pic>
      <p:pic>
        <p:nvPicPr>
          <p:cNvPr id="1671" name="Google Shape;1671;p83"/>
          <p:cNvPicPr preferRelativeResize="0"/>
          <p:nvPr/>
        </p:nvPicPr>
        <p:blipFill>
          <a:blip r:embed="rId4">
            <a:alphaModFix/>
          </a:blip>
          <a:stretch>
            <a:fillRect/>
          </a:stretch>
        </p:blipFill>
        <p:spPr>
          <a:xfrm rot="3429680">
            <a:off x="6464205" y="3054221"/>
            <a:ext cx="223199" cy="309600"/>
          </a:xfrm>
          <a:prstGeom prst="rect">
            <a:avLst/>
          </a:prstGeom>
          <a:noFill/>
          <a:ln>
            <a:noFill/>
          </a:ln>
        </p:spPr>
      </p:pic>
      <p:pic>
        <p:nvPicPr>
          <p:cNvPr id="1672" name="Google Shape;1672;p83"/>
          <p:cNvPicPr preferRelativeResize="0"/>
          <p:nvPr/>
        </p:nvPicPr>
        <p:blipFill>
          <a:blip r:embed="rId4">
            <a:alphaModFix/>
          </a:blip>
          <a:stretch>
            <a:fillRect/>
          </a:stretch>
        </p:blipFill>
        <p:spPr>
          <a:xfrm rot="3429680">
            <a:off x="7597167" y="3082309"/>
            <a:ext cx="223199" cy="309600"/>
          </a:xfrm>
          <a:prstGeom prst="rect">
            <a:avLst/>
          </a:prstGeom>
          <a:noFill/>
          <a:ln>
            <a:noFill/>
          </a:ln>
        </p:spPr>
      </p:pic>
      <p:sp>
        <p:nvSpPr>
          <p:cNvPr id="1673" name="Google Shape;1673;p83"/>
          <p:cNvSpPr/>
          <p:nvPr/>
        </p:nvSpPr>
        <p:spPr>
          <a:xfrm>
            <a:off x="6816425" y="3382250"/>
            <a:ext cx="17400" cy="4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83"/>
          <p:cNvSpPr/>
          <p:nvPr/>
        </p:nvSpPr>
        <p:spPr>
          <a:xfrm rot="5400000">
            <a:off x="6776075" y="3448725"/>
            <a:ext cx="1731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83"/>
          <p:cNvSpPr/>
          <p:nvPr/>
        </p:nvSpPr>
        <p:spPr>
          <a:xfrm>
            <a:off x="6206825" y="3077450"/>
            <a:ext cx="17400" cy="349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83"/>
          <p:cNvSpPr/>
          <p:nvPr/>
        </p:nvSpPr>
        <p:spPr>
          <a:xfrm>
            <a:off x="7387925" y="3098750"/>
            <a:ext cx="17400" cy="38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83"/>
          <p:cNvSpPr/>
          <p:nvPr/>
        </p:nvSpPr>
        <p:spPr>
          <a:xfrm flipH="1" rot="-5400000">
            <a:off x="6111075" y="3317625"/>
            <a:ext cx="1368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83"/>
          <p:cNvSpPr/>
          <p:nvPr/>
        </p:nvSpPr>
        <p:spPr>
          <a:xfrm flipH="1" rot="-5400000">
            <a:off x="7303975" y="3372525"/>
            <a:ext cx="1368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83"/>
          <p:cNvSpPr/>
          <p:nvPr/>
        </p:nvSpPr>
        <p:spPr>
          <a:xfrm>
            <a:off x="6450575" y="1715925"/>
            <a:ext cx="2516400" cy="968400"/>
          </a:xfrm>
          <a:prstGeom prst="wedgeRoundRectCallout">
            <a:avLst>
              <a:gd fmla="val 14918" name="adj1"/>
              <a:gd fmla="val 118476"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als je een anti-slipmatje onder je bord legt, ben je zeker dat je bord niet van tafel glijdt.</a:t>
            </a:r>
            <a:endParaRPr i="1"/>
          </a:p>
        </p:txBody>
      </p:sp>
      <p:sp>
        <p:nvSpPr>
          <p:cNvPr id="1680" name="Google Shape;1680;p83"/>
          <p:cNvSpPr/>
          <p:nvPr/>
        </p:nvSpPr>
        <p:spPr>
          <a:xfrm>
            <a:off x="3816075" y="1247100"/>
            <a:ext cx="2135400" cy="789000"/>
          </a:xfrm>
          <a:prstGeom prst="wedgeRoundRectCallout">
            <a:avLst>
              <a:gd fmla="val 65332" name="adj1"/>
              <a:gd fmla="val 151980"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dek </a:t>
            </a:r>
            <a:r>
              <a:rPr i="1" lang="nl"/>
              <a:t>de tafel </a:t>
            </a:r>
            <a:r>
              <a:rPr i="1" lang="nl"/>
              <a:t>de avond voordien.</a:t>
            </a:r>
            <a:endParaRPr i="1"/>
          </a:p>
        </p:txBody>
      </p:sp>
      <p:sp>
        <p:nvSpPr>
          <p:cNvPr id="1681" name="Google Shape;1681;p83"/>
          <p:cNvSpPr/>
          <p:nvPr/>
        </p:nvSpPr>
        <p:spPr>
          <a:xfrm>
            <a:off x="6927000" y="3248025"/>
            <a:ext cx="381000" cy="459000"/>
          </a:xfrm>
          <a:prstGeom prst="ellipse">
            <a:avLst/>
          </a:prstGeom>
          <a:solidFill>
            <a:srgbClr val="B45F0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83"/>
          <p:cNvSpPr/>
          <p:nvPr/>
        </p:nvSpPr>
        <p:spPr>
          <a:xfrm>
            <a:off x="6927000" y="3152775"/>
            <a:ext cx="381000" cy="459000"/>
          </a:xfrm>
          <a:prstGeom prst="ellipse">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83">
            <a:hlinkClick action="ppaction://hlinksldjump" r:id="rId5"/>
          </p:cNvPr>
          <p:cNvSpPr/>
          <p:nvPr/>
        </p:nvSpPr>
        <p:spPr>
          <a:xfrm>
            <a:off x="1296850" y="332325"/>
            <a:ext cx="14409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83">
            <a:hlinkClick action="ppaction://hlinksldjump" r:id="rId6"/>
          </p:cNvPr>
          <p:cNvSpPr/>
          <p:nvPr/>
        </p:nvSpPr>
        <p:spPr>
          <a:xfrm>
            <a:off x="2694375" y="317900"/>
            <a:ext cx="11217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83">
            <a:hlinkClick action="ppaction://hlinksldjump" r:id="rId7"/>
          </p:cNvPr>
          <p:cNvSpPr/>
          <p:nvPr/>
        </p:nvSpPr>
        <p:spPr>
          <a:xfrm>
            <a:off x="3746125" y="3323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83">
            <a:hlinkClick action="ppaction://hlinksldjump" r:id="rId8"/>
          </p:cNvPr>
          <p:cNvSpPr/>
          <p:nvPr/>
        </p:nvSpPr>
        <p:spPr>
          <a:xfrm>
            <a:off x="3746125" y="3251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83">
            <a:hlinkClick action="ppaction://hlinksldjump" r:id="rId9"/>
          </p:cNvPr>
          <p:cNvSpPr/>
          <p:nvPr/>
        </p:nvSpPr>
        <p:spPr>
          <a:xfrm>
            <a:off x="4855525" y="332325"/>
            <a:ext cx="11217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83">
            <a:hlinkClick action="ppaction://hlinksldjump" r:id="rId10"/>
          </p:cNvPr>
          <p:cNvSpPr/>
          <p:nvPr/>
        </p:nvSpPr>
        <p:spPr>
          <a:xfrm>
            <a:off x="5907275" y="317900"/>
            <a:ext cx="11238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89" name="Google Shape;1689;p83">
            <a:hlinkClick action="ppaction://hlinksldjump" r:id="rId11"/>
          </p:cNvPr>
          <p:cNvPicPr preferRelativeResize="0"/>
          <p:nvPr/>
        </p:nvPicPr>
        <p:blipFill rotWithShape="1">
          <a:blip r:embed="rId12">
            <a:alphaModFix/>
          </a:blip>
          <a:srcRect b="9253" l="0" r="0" t="9147"/>
          <a:stretch/>
        </p:blipFill>
        <p:spPr>
          <a:xfrm>
            <a:off x="7950375" y="4421455"/>
            <a:ext cx="588600" cy="543772"/>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3" name="Shape 1693"/>
        <p:cNvGrpSpPr/>
        <p:nvPr/>
      </p:nvGrpSpPr>
      <p:grpSpPr>
        <a:xfrm>
          <a:off x="0" y="0"/>
          <a:ext cx="0" cy="0"/>
          <a:chOff x="0" y="0"/>
          <a:chExt cx="0" cy="0"/>
        </a:xfrm>
      </p:grpSpPr>
      <p:sp>
        <p:nvSpPr>
          <p:cNvPr id="1694" name="Google Shape;1694;p84">
            <a:hlinkClick action="ppaction://hlinksldjump" r:id="rId3"/>
          </p:cNvPr>
          <p:cNvSpPr/>
          <p:nvPr/>
        </p:nvSpPr>
        <p:spPr>
          <a:xfrm>
            <a:off x="5907275" y="317900"/>
            <a:ext cx="11238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95" name="Google Shape;1695;p84"/>
          <p:cNvPicPr preferRelativeResize="0"/>
          <p:nvPr/>
        </p:nvPicPr>
        <p:blipFill>
          <a:blip r:embed="rId4">
            <a:alphaModFix/>
          </a:blip>
          <a:stretch>
            <a:fillRect/>
          </a:stretch>
        </p:blipFill>
        <p:spPr>
          <a:xfrm>
            <a:off x="179275" y="174525"/>
            <a:ext cx="6877050" cy="733425"/>
          </a:xfrm>
          <a:prstGeom prst="rect">
            <a:avLst/>
          </a:prstGeom>
          <a:noFill/>
          <a:ln>
            <a:noFill/>
          </a:ln>
        </p:spPr>
      </p:pic>
      <p:sp>
        <p:nvSpPr>
          <p:cNvPr id="1696" name="Google Shape;1696;p84">
            <a:hlinkClick action="ppaction://hlinksldjump" r:id="rId5"/>
          </p:cNvPr>
          <p:cNvSpPr/>
          <p:nvPr/>
        </p:nvSpPr>
        <p:spPr>
          <a:xfrm>
            <a:off x="12400" y="1250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84"/>
          <p:cNvSpPr txBox="1"/>
          <p:nvPr>
            <p:ph idx="1" type="body"/>
          </p:nvPr>
        </p:nvSpPr>
        <p:spPr>
          <a:xfrm>
            <a:off x="179275" y="921350"/>
            <a:ext cx="8652900" cy="416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Neem twee sneden brood uit de broodzak.</a:t>
            </a:r>
            <a:endParaRPr/>
          </a:p>
          <a:p>
            <a:pPr indent="-342900" lvl="0" marL="457200" rtl="0" algn="l">
              <a:spcBef>
                <a:spcPts val="0"/>
              </a:spcBef>
              <a:spcAft>
                <a:spcPts val="0"/>
              </a:spcAft>
              <a:buSzPts val="1800"/>
              <a:buAutoNum type="arabicPeriod"/>
            </a:pPr>
            <a:r>
              <a:rPr lang="nl"/>
              <a:t>Kies het beleg:</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AutoNum type="arabicPeriod"/>
            </a:pPr>
            <a:r>
              <a:rPr lang="nl"/>
              <a:t>Beleg op de boterham smeren:</a:t>
            </a:r>
            <a:endParaRPr/>
          </a:p>
          <a:p>
            <a:pPr indent="-317500" lvl="1" marL="914400" rtl="0" algn="l">
              <a:spcBef>
                <a:spcPts val="0"/>
              </a:spcBef>
              <a:spcAft>
                <a:spcPts val="0"/>
              </a:spcAft>
              <a:buSzPts val="1400"/>
              <a:buAutoNum type="alphaLcPeriod"/>
            </a:pPr>
            <a:r>
              <a:rPr lang="nl"/>
              <a:t>Houd de boterham vast aan de korst.</a:t>
            </a:r>
            <a:endParaRPr/>
          </a:p>
          <a:p>
            <a:pPr indent="-317500" lvl="1" marL="914400" rtl="0" algn="l">
              <a:spcBef>
                <a:spcPts val="0"/>
              </a:spcBef>
              <a:spcAft>
                <a:spcPts val="0"/>
              </a:spcAft>
              <a:buSzPts val="1400"/>
              <a:buAutoNum type="alphaLcPeriod"/>
            </a:pPr>
            <a:r>
              <a:rPr lang="nl"/>
              <a:t>Smeer voorzichtig en niet te krachtig tot de </a:t>
            </a:r>
            <a:br>
              <a:rPr lang="nl"/>
            </a:br>
            <a:r>
              <a:rPr lang="nl"/>
              <a:t>boterham volledig bedekt is.</a:t>
            </a:r>
            <a:endParaRPr/>
          </a:p>
          <a:p>
            <a:pPr indent="-317500" lvl="1" marL="914400" rtl="0" algn="l">
              <a:spcBef>
                <a:spcPts val="0"/>
              </a:spcBef>
              <a:spcAft>
                <a:spcPts val="0"/>
              </a:spcAft>
              <a:buSzPts val="1400"/>
              <a:buAutoNum type="alphaLcPeriod"/>
            </a:pPr>
            <a:r>
              <a:rPr lang="nl"/>
              <a:t>Veeg de resten van je mes af aan de propere boterham.</a:t>
            </a:r>
            <a:endParaRPr/>
          </a:p>
          <a:p>
            <a:pPr indent="-342900" lvl="0" marL="457200" rtl="0" algn="l">
              <a:spcBef>
                <a:spcPts val="0"/>
              </a:spcBef>
              <a:spcAft>
                <a:spcPts val="0"/>
              </a:spcAft>
              <a:buSzPts val="1800"/>
              <a:buAutoNum type="arabicPeriod"/>
            </a:pPr>
            <a:r>
              <a:rPr lang="nl"/>
              <a:t>Leg de tweede snede brood erop.</a:t>
            </a:r>
            <a:endParaRPr/>
          </a:p>
          <a:p>
            <a:pPr indent="-342900" lvl="0" marL="457200" rtl="0" algn="l">
              <a:spcBef>
                <a:spcPts val="0"/>
              </a:spcBef>
              <a:spcAft>
                <a:spcPts val="0"/>
              </a:spcAft>
              <a:buSzPts val="1800"/>
              <a:buAutoNum type="arabicPeriod"/>
            </a:pPr>
            <a:r>
              <a:rPr lang="nl"/>
              <a:t>Snijd de boterham in twee.</a:t>
            </a:r>
            <a:endParaRPr/>
          </a:p>
        </p:txBody>
      </p:sp>
      <p:sp>
        <p:nvSpPr>
          <p:cNvPr id="1698" name="Google Shape;1698;p84"/>
          <p:cNvSpPr/>
          <p:nvPr/>
        </p:nvSpPr>
        <p:spPr>
          <a:xfrm>
            <a:off x="5486400" y="3027225"/>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84"/>
          <p:cNvSpPr/>
          <p:nvPr/>
        </p:nvSpPr>
        <p:spPr>
          <a:xfrm>
            <a:off x="5486400" y="3927825"/>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84"/>
          <p:cNvSpPr/>
          <p:nvPr/>
        </p:nvSpPr>
        <p:spPr>
          <a:xfrm>
            <a:off x="5486400" y="4118325"/>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84"/>
          <p:cNvSpPr/>
          <p:nvPr/>
        </p:nvSpPr>
        <p:spPr>
          <a:xfrm>
            <a:off x="8612400" y="4118325"/>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84"/>
          <p:cNvSpPr/>
          <p:nvPr/>
        </p:nvSpPr>
        <p:spPr>
          <a:xfrm>
            <a:off x="8264225" y="3382250"/>
            <a:ext cx="17400" cy="4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84"/>
          <p:cNvSpPr/>
          <p:nvPr/>
        </p:nvSpPr>
        <p:spPr>
          <a:xfrm rot="5400000">
            <a:off x="8223875" y="3448725"/>
            <a:ext cx="1731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84"/>
          <p:cNvSpPr/>
          <p:nvPr/>
        </p:nvSpPr>
        <p:spPr>
          <a:xfrm>
            <a:off x="7402400" y="3414825"/>
            <a:ext cx="816600" cy="498300"/>
          </a:xfrm>
          <a:prstGeom prst="roundRect">
            <a:avLst>
              <a:gd fmla="val 16667" name="adj"/>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84"/>
          <p:cNvSpPr/>
          <p:nvPr/>
        </p:nvSpPr>
        <p:spPr>
          <a:xfrm>
            <a:off x="7510775" y="3441825"/>
            <a:ext cx="648000" cy="4590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84"/>
          <p:cNvSpPr/>
          <p:nvPr/>
        </p:nvSpPr>
        <p:spPr>
          <a:xfrm>
            <a:off x="7436063" y="3051225"/>
            <a:ext cx="545400" cy="363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84"/>
          <p:cNvSpPr/>
          <p:nvPr/>
        </p:nvSpPr>
        <p:spPr>
          <a:xfrm>
            <a:off x="6099575" y="3441825"/>
            <a:ext cx="648000" cy="4590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08" name="Google Shape;1708;p84"/>
          <p:cNvPicPr preferRelativeResize="0"/>
          <p:nvPr/>
        </p:nvPicPr>
        <p:blipFill>
          <a:blip r:embed="rId6">
            <a:alphaModFix/>
          </a:blip>
          <a:stretch>
            <a:fillRect/>
          </a:stretch>
        </p:blipFill>
        <p:spPr>
          <a:xfrm rot="3429677">
            <a:off x="7710604" y="3486919"/>
            <a:ext cx="259200" cy="345600"/>
          </a:xfrm>
          <a:prstGeom prst="rect">
            <a:avLst/>
          </a:prstGeom>
          <a:noFill/>
          <a:ln>
            <a:noFill/>
          </a:ln>
        </p:spPr>
      </p:pic>
      <p:sp>
        <p:nvSpPr>
          <p:cNvPr id="1709" name="Google Shape;1709;p84"/>
          <p:cNvSpPr/>
          <p:nvPr/>
        </p:nvSpPr>
        <p:spPr>
          <a:xfrm>
            <a:off x="6303100" y="3027225"/>
            <a:ext cx="545400" cy="363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10" name="Google Shape;1710;p84"/>
          <p:cNvPicPr preferRelativeResize="0"/>
          <p:nvPr/>
        </p:nvPicPr>
        <p:blipFill>
          <a:blip r:embed="rId6">
            <a:alphaModFix/>
          </a:blip>
          <a:stretch>
            <a:fillRect/>
          </a:stretch>
        </p:blipFill>
        <p:spPr>
          <a:xfrm rot="3429677">
            <a:off x="6293967" y="3486519"/>
            <a:ext cx="259200" cy="345600"/>
          </a:xfrm>
          <a:prstGeom prst="rect">
            <a:avLst/>
          </a:prstGeom>
          <a:noFill/>
          <a:ln>
            <a:noFill/>
          </a:ln>
        </p:spPr>
      </p:pic>
      <p:pic>
        <p:nvPicPr>
          <p:cNvPr id="1711" name="Google Shape;1711;p84"/>
          <p:cNvPicPr preferRelativeResize="0"/>
          <p:nvPr/>
        </p:nvPicPr>
        <p:blipFill>
          <a:blip r:embed="rId6">
            <a:alphaModFix/>
          </a:blip>
          <a:stretch>
            <a:fillRect/>
          </a:stretch>
        </p:blipFill>
        <p:spPr>
          <a:xfrm rot="3429680">
            <a:off x="6464205" y="3054221"/>
            <a:ext cx="223199" cy="309600"/>
          </a:xfrm>
          <a:prstGeom prst="rect">
            <a:avLst/>
          </a:prstGeom>
          <a:noFill/>
          <a:ln>
            <a:noFill/>
          </a:ln>
        </p:spPr>
      </p:pic>
      <p:pic>
        <p:nvPicPr>
          <p:cNvPr id="1712" name="Google Shape;1712;p84"/>
          <p:cNvPicPr preferRelativeResize="0"/>
          <p:nvPr/>
        </p:nvPicPr>
        <p:blipFill>
          <a:blip r:embed="rId6">
            <a:alphaModFix/>
          </a:blip>
          <a:stretch>
            <a:fillRect/>
          </a:stretch>
        </p:blipFill>
        <p:spPr>
          <a:xfrm rot="3429680">
            <a:off x="7597167" y="3082309"/>
            <a:ext cx="223199" cy="309600"/>
          </a:xfrm>
          <a:prstGeom prst="rect">
            <a:avLst/>
          </a:prstGeom>
          <a:noFill/>
          <a:ln>
            <a:noFill/>
          </a:ln>
        </p:spPr>
      </p:pic>
      <p:sp>
        <p:nvSpPr>
          <p:cNvPr id="1713" name="Google Shape;1713;p84"/>
          <p:cNvSpPr/>
          <p:nvPr/>
        </p:nvSpPr>
        <p:spPr>
          <a:xfrm>
            <a:off x="6816425" y="3382250"/>
            <a:ext cx="17400" cy="4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84"/>
          <p:cNvSpPr/>
          <p:nvPr/>
        </p:nvSpPr>
        <p:spPr>
          <a:xfrm rot="5400000">
            <a:off x="6776075" y="3448725"/>
            <a:ext cx="1731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84"/>
          <p:cNvSpPr/>
          <p:nvPr/>
        </p:nvSpPr>
        <p:spPr>
          <a:xfrm>
            <a:off x="6206825" y="3077450"/>
            <a:ext cx="17400" cy="349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84"/>
          <p:cNvSpPr/>
          <p:nvPr/>
        </p:nvSpPr>
        <p:spPr>
          <a:xfrm>
            <a:off x="7387925" y="3098750"/>
            <a:ext cx="17400" cy="38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84"/>
          <p:cNvSpPr/>
          <p:nvPr/>
        </p:nvSpPr>
        <p:spPr>
          <a:xfrm flipH="1" rot="-5400000">
            <a:off x="6111075" y="3317625"/>
            <a:ext cx="1368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84"/>
          <p:cNvSpPr/>
          <p:nvPr/>
        </p:nvSpPr>
        <p:spPr>
          <a:xfrm flipH="1" rot="-5400000">
            <a:off x="7303975" y="3372525"/>
            <a:ext cx="1368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84"/>
          <p:cNvSpPr/>
          <p:nvPr/>
        </p:nvSpPr>
        <p:spPr>
          <a:xfrm>
            <a:off x="6892623" y="1868325"/>
            <a:ext cx="2074200" cy="968400"/>
          </a:xfrm>
          <a:prstGeom prst="wedgeRoundRectCallout">
            <a:avLst>
              <a:gd fmla="val 21212" name="adj1"/>
              <a:gd fmla="val 187820"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zit op een voldoende hoge </a:t>
            </a:r>
            <a:r>
              <a:rPr i="1" lang="nl"/>
              <a:t>stoel</a:t>
            </a:r>
            <a:r>
              <a:rPr i="1" lang="nl"/>
              <a:t> met een voetensteun. </a:t>
            </a:r>
            <a:endParaRPr i="1"/>
          </a:p>
        </p:txBody>
      </p:sp>
      <p:sp>
        <p:nvSpPr>
          <p:cNvPr id="1720" name="Google Shape;1720;p84"/>
          <p:cNvSpPr/>
          <p:nvPr/>
        </p:nvSpPr>
        <p:spPr>
          <a:xfrm>
            <a:off x="5694301" y="992025"/>
            <a:ext cx="2652300" cy="685800"/>
          </a:xfrm>
          <a:prstGeom prst="wedgeRoundRectCallout">
            <a:avLst>
              <a:gd fmla="val -27799" name="adj1"/>
              <a:gd fmla="val 244889"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gebruik een smeermes met een groot handvat.</a:t>
            </a:r>
            <a:endParaRPr i="1"/>
          </a:p>
        </p:txBody>
      </p:sp>
      <p:sp>
        <p:nvSpPr>
          <p:cNvPr id="1721" name="Google Shape;1721;p84"/>
          <p:cNvSpPr/>
          <p:nvPr/>
        </p:nvSpPr>
        <p:spPr>
          <a:xfrm>
            <a:off x="6927000" y="3248025"/>
            <a:ext cx="381000" cy="459000"/>
          </a:xfrm>
          <a:prstGeom prst="ellipse">
            <a:avLst/>
          </a:prstGeom>
          <a:solidFill>
            <a:srgbClr val="B45F0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84"/>
          <p:cNvSpPr/>
          <p:nvPr/>
        </p:nvSpPr>
        <p:spPr>
          <a:xfrm>
            <a:off x="6927000" y="3152775"/>
            <a:ext cx="381000" cy="459000"/>
          </a:xfrm>
          <a:prstGeom prst="ellipse">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23" name="Google Shape;1723;p84">
            <a:hlinkClick action="ppaction://hlinksldjump" r:id="rId7"/>
          </p:cNvPr>
          <p:cNvPicPr preferRelativeResize="0"/>
          <p:nvPr/>
        </p:nvPicPr>
        <p:blipFill>
          <a:blip r:embed="rId8">
            <a:alphaModFix/>
          </a:blip>
          <a:stretch>
            <a:fillRect/>
          </a:stretch>
        </p:blipFill>
        <p:spPr>
          <a:xfrm>
            <a:off x="2650638" y="1457467"/>
            <a:ext cx="867862" cy="786500"/>
          </a:xfrm>
          <a:prstGeom prst="rect">
            <a:avLst/>
          </a:prstGeom>
          <a:noFill/>
          <a:ln>
            <a:noFill/>
          </a:ln>
        </p:spPr>
      </p:pic>
      <p:pic>
        <p:nvPicPr>
          <p:cNvPr id="1724" name="Google Shape;1724;p84">
            <a:hlinkClick action="ppaction://hlinksldjump" r:id="rId9"/>
          </p:cNvPr>
          <p:cNvPicPr preferRelativeResize="0"/>
          <p:nvPr/>
        </p:nvPicPr>
        <p:blipFill>
          <a:blip r:embed="rId10">
            <a:alphaModFix/>
          </a:blip>
          <a:stretch>
            <a:fillRect/>
          </a:stretch>
        </p:blipFill>
        <p:spPr>
          <a:xfrm>
            <a:off x="3755400" y="1483925"/>
            <a:ext cx="816600" cy="733601"/>
          </a:xfrm>
          <a:prstGeom prst="rect">
            <a:avLst/>
          </a:prstGeom>
          <a:noFill/>
          <a:ln>
            <a:noFill/>
          </a:ln>
        </p:spPr>
      </p:pic>
      <p:pic>
        <p:nvPicPr>
          <p:cNvPr id="1725" name="Google Shape;1725;p84"/>
          <p:cNvPicPr preferRelativeResize="0"/>
          <p:nvPr/>
        </p:nvPicPr>
        <p:blipFill rotWithShape="1">
          <a:blip r:embed="rId11">
            <a:alphaModFix/>
          </a:blip>
          <a:srcRect b="18349" l="29534" r="22072" t="20952"/>
          <a:stretch/>
        </p:blipFill>
        <p:spPr>
          <a:xfrm rot="8601283">
            <a:off x="2349273" y="1361511"/>
            <a:ext cx="474530" cy="454402"/>
          </a:xfrm>
          <a:prstGeom prst="rect">
            <a:avLst/>
          </a:prstGeom>
          <a:noFill/>
          <a:ln>
            <a:noFill/>
          </a:ln>
        </p:spPr>
      </p:pic>
      <p:pic>
        <p:nvPicPr>
          <p:cNvPr id="1726" name="Google Shape;1726;p84"/>
          <p:cNvPicPr preferRelativeResize="0"/>
          <p:nvPr/>
        </p:nvPicPr>
        <p:blipFill rotWithShape="1">
          <a:blip r:embed="rId11">
            <a:alphaModFix/>
          </a:blip>
          <a:srcRect b="18349" l="29534" r="22072" t="20952"/>
          <a:stretch/>
        </p:blipFill>
        <p:spPr>
          <a:xfrm rot="8601283">
            <a:off x="3443598" y="1361511"/>
            <a:ext cx="474530" cy="454402"/>
          </a:xfrm>
          <a:prstGeom prst="rect">
            <a:avLst/>
          </a:prstGeom>
          <a:noFill/>
          <a:ln>
            <a:noFill/>
          </a:ln>
        </p:spPr>
      </p:pic>
      <p:sp>
        <p:nvSpPr>
          <p:cNvPr id="1727" name="Google Shape;1727;p84">
            <a:hlinkClick action="ppaction://hlinksldjump" r:id="rId12"/>
          </p:cNvPr>
          <p:cNvSpPr/>
          <p:nvPr/>
        </p:nvSpPr>
        <p:spPr>
          <a:xfrm>
            <a:off x="1296850" y="332325"/>
            <a:ext cx="14409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84">
            <a:hlinkClick action="ppaction://hlinksldjump" r:id="rId13"/>
          </p:cNvPr>
          <p:cNvSpPr/>
          <p:nvPr/>
        </p:nvSpPr>
        <p:spPr>
          <a:xfrm>
            <a:off x="2694375" y="317900"/>
            <a:ext cx="11217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84">
            <a:hlinkClick action="ppaction://hlinksldjump" r:id="rId14"/>
          </p:cNvPr>
          <p:cNvSpPr/>
          <p:nvPr/>
        </p:nvSpPr>
        <p:spPr>
          <a:xfrm>
            <a:off x="3746125" y="3251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84">
            <a:hlinkClick action="ppaction://hlinksldjump" r:id="rId15"/>
          </p:cNvPr>
          <p:cNvSpPr/>
          <p:nvPr/>
        </p:nvSpPr>
        <p:spPr>
          <a:xfrm>
            <a:off x="218625" y="350350"/>
            <a:ext cx="11940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84">
            <a:hlinkClick action="ppaction://hlinksldjump" r:id="rId16"/>
          </p:cNvPr>
          <p:cNvSpPr/>
          <p:nvPr/>
        </p:nvSpPr>
        <p:spPr>
          <a:xfrm>
            <a:off x="2260575" y="1352025"/>
            <a:ext cx="564900" cy="3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84">
            <a:hlinkClick action="ppaction://hlinksldjump" r:id="rId17"/>
          </p:cNvPr>
          <p:cNvSpPr/>
          <p:nvPr/>
        </p:nvSpPr>
        <p:spPr>
          <a:xfrm>
            <a:off x="3519250" y="1352025"/>
            <a:ext cx="381000" cy="3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84">
            <a:hlinkClick action="ppaction://hlinksldjump" r:id="rId18"/>
          </p:cNvPr>
          <p:cNvSpPr/>
          <p:nvPr/>
        </p:nvSpPr>
        <p:spPr>
          <a:xfrm>
            <a:off x="4855525" y="332325"/>
            <a:ext cx="11217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84">
            <a:hlinkClick action="ppaction://hlinksldjump" r:id="rId19"/>
          </p:cNvPr>
          <p:cNvSpPr/>
          <p:nvPr/>
        </p:nvSpPr>
        <p:spPr>
          <a:xfrm>
            <a:off x="5907275" y="317900"/>
            <a:ext cx="11238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35" name="Google Shape;1735;p84">
            <a:hlinkClick action="ppaction://hlinksldjump" r:id="rId20"/>
          </p:cNvPr>
          <p:cNvPicPr preferRelativeResize="0"/>
          <p:nvPr/>
        </p:nvPicPr>
        <p:blipFill rotWithShape="1">
          <a:blip r:embed="rId21">
            <a:alphaModFix/>
          </a:blip>
          <a:srcRect b="11724" l="8601" r="11532" t="13313"/>
          <a:stretch/>
        </p:blipFill>
        <p:spPr>
          <a:xfrm rot="-956711">
            <a:off x="3937186" y="1755635"/>
            <a:ext cx="552427" cy="307859"/>
          </a:xfrm>
          <a:prstGeom prst="rect">
            <a:avLst/>
          </a:prstGeom>
          <a:noFill/>
          <a:ln>
            <a:noFill/>
          </a:ln>
        </p:spPr>
      </p:pic>
      <p:pic>
        <p:nvPicPr>
          <p:cNvPr id="1736" name="Google Shape;1736;p84">
            <a:hlinkClick action="ppaction://hlinksldjump" r:id="rId22"/>
          </p:cNvPr>
          <p:cNvPicPr preferRelativeResize="0"/>
          <p:nvPr/>
        </p:nvPicPr>
        <p:blipFill rotWithShape="1">
          <a:blip r:embed="rId23">
            <a:alphaModFix/>
          </a:blip>
          <a:srcRect b="9253" l="0" r="0" t="9147"/>
          <a:stretch/>
        </p:blipFill>
        <p:spPr>
          <a:xfrm>
            <a:off x="7950375" y="4421455"/>
            <a:ext cx="588600" cy="54377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0" name="Shape 1740"/>
        <p:cNvGrpSpPr/>
        <p:nvPr/>
      </p:nvGrpSpPr>
      <p:grpSpPr>
        <a:xfrm>
          <a:off x="0" y="0"/>
          <a:ext cx="0" cy="0"/>
          <a:chOff x="0" y="0"/>
          <a:chExt cx="0" cy="0"/>
        </a:xfrm>
      </p:grpSpPr>
      <p:sp>
        <p:nvSpPr>
          <p:cNvPr id="1741" name="Google Shape;1741;p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Je koos voor:</a:t>
            </a:r>
            <a:endParaRPr/>
          </a:p>
        </p:txBody>
      </p:sp>
      <p:pic>
        <p:nvPicPr>
          <p:cNvPr id="1742" name="Google Shape;1742;p85"/>
          <p:cNvPicPr preferRelativeResize="0"/>
          <p:nvPr/>
        </p:nvPicPr>
        <p:blipFill>
          <a:blip r:embed="rId3">
            <a:alphaModFix/>
          </a:blip>
          <a:stretch>
            <a:fillRect/>
          </a:stretch>
        </p:blipFill>
        <p:spPr>
          <a:xfrm>
            <a:off x="311700" y="1106275"/>
            <a:ext cx="3390700" cy="3086750"/>
          </a:xfrm>
          <a:prstGeom prst="rect">
            <a:avLst/>
          </a:prstGeom>
          <a:noFill/>
          <a:ln>
            <a:noFill/>
          </a:ln>
        </p:spPr>
      </p:pic>
      <p:sp>
        <p:nvSpPr>
          <p:cNvPr id="1743" name="Google Shape;1743;p85"/>
          <p:cNvSpPr txBox="1"/>
          <p:nvPr>
            <p:ph idx="1" type="body"/>
          </p:nvPr>
        </p:nvSpPr>
        <p:spPr>
          <a:xfrm>
            <a:off x="4724400" y="1758725"/>
            <a:ext cx="4260300" cy="163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Niet-smeerbaar beleg</a:t>
            </a:r>
            <a:r>
              <a:rPr lang="nl"/>
              <a:t>:</a:t>
            </a:r>
            <a:endParaRPr/>
          </a:p>
          <a:p>
            <a:pPr indent="-342900" lvl="0" marL="457200" rtl="0" algn="l">
              <a:spcBef>
                <a:spcPts val="1600"/>
              </a:spcBef>
              <a:spcAft>
                <a:spcPts val="0"/>
              </a:spcAft>
              <a:buSzPts val="1800"/>
              <a:buAutoNum type="arabicPeriod"/>
            </a:pPr>
            <a:r>
              <a:rPr lang="nl"/>
              <a:t>Leg een sneetje op je bord.</a:t>
            </a:r>
            <a:endParaRPr/>
          </a:p>
          <a:p>
            <a:pPr indent="-342900" lvl="0" marL="457200" rtl="0" algn="l">
              <a:spcBef>
                <a:spcPts val="0"/>
              </a:spcBef>
              <a:spcAft>
                <a:spcPts val="0"/>
              </a:spcAft>
              <a:buSzPts val="1800"/>
              <a:buAutoNum type="arabicPeriod"/>
            </a:pPr>
            <a:r>
              <a:rPr lang="nl"/>
              <a:t>Snijd de korst/het vetrandje van het sneetje.</a:t>
            </a:r>
            <a:endParaRPr/>
          </a:p>
          <a:p>
            <a:pPr indent="0" lvl="0" marL="0" rtl="0" algn="l">
              <a:spcBef>
                <a:spcPts val="1600"/>
              </a:spcBef>
              <a:spcAft>
                <a:spcPts val="1600"/>
              </a:spcAft>
              <a:buNone/>
            </a:pPr>
            <a:r>
              <a:t/>
            </a:r>
            <a:endParaRPr/>
          </a:p>
        </p:txBody>
      </p:sp>
      <p:sp>
        <p:nvSpPr>
          <p:cNvPr id="1744" name="Google Shape;1744;p85"/>
          <p:cNvSpPr/>
          <p:nvPr/>
        </p:nvSpPr>
        <p:spPr>
          <a:xfrm rot="-1216">
            <a:off x="3766801" y="2467633"/>
            <a:ext cx="848400" cy="48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85"/>
          <p:cNvSpPr/>
          <p:nvPr/>
        </p:nvSpPr>
        <p:spPr>
          <a:xfrm>
            <a:off x="8727350" y="4311750"/>
            <a:ext cx="316200" cy="325725"/>
          </a:xfrm>
          <a:prstGeom prst="flowChartMerg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85"/>
          <p:cNvSpPr/>
          <p:nvPr/>
        </p:nvSpPr>
        <p:spPr>
          <a:xfrm>
            <a:off x="8727350" y="4681675"/>
            <a:ext cx="242400" cy="325725"/>
          </a:xfrm>
          <a:prstGeom prst="flowChartExtra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85">
            <a:hlinkClick action="ppaction://hlinksldjump" r:id="rId4"/>
          </p:cNvPr>
          <p:cNvSpPr/>
          <p:nvPr/>
        </p:nvSpPr>
        <p:spPr>
          <a:xfrm>
            <a:off x="34800" y="5525"/>
            <a:ext cx="90744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48" name="Google Shape;1748;p85">
            <a:hlinkClick action="ppaction://hlinksldjump" r:id="rId5"/>
          </p:cNvPr>
          <p:cNvPicPr preferRelativeResize="0"/>
          <p:nvPr/>
        </p:nvPicPr>
        <p:blipFill>
          <a:blip r:embed="rId6">
            <a:alphaModFix/>
          </a:blip>
          <a:stretch>
            <a:fillRect/>
          </a:stretch>
        </p:blipFill>
        <p:spPr>
          <a:xfrm>
            <a:off x="6423975" y="4253381"/>
            <a:ext cx="848400" cy="768690"/>
          </a:xfrm>
          <a:prstGeom prst="rect">
            <a:avLst/>
          </a:prstGeom>
          <a:noFill/>
          <a:ln>
            <a:noFill/>
          </a:ln>
        </p:spPr>
      </p:pic>
      <p:pic>
        <p:nvPicPr>
          <p:cNvPr id="1749" name="Google Shape;1749;p85">
            <a:hlinkClick action="ppaction://hlinksldjump" r:id="rId7"/>
          </p:cNvPr>
          <p:cNvPicPr preferRelativeResize="0"/>
          <p:nvPr/>
        </p:nvPicPr>
        <p:blipFill rotWithShape="1">
          <a:blip r:embed="rId8">
            <a:alphaModFix/>
          </a:blip>
          <a:srcRect b="18349" l="29534" r="22072" t="20952"/>
          <a:stretch/>
        </p:blipFill>
        <p:spPr>
          <a:xfrm rot="8601283">
            <a:off x="6240948" y="4086361"/>
            <a:ext cx="474530" cy="454402"/>
          </a:xfrm>
          <a:prstGeom prst="rect">
            <a:avLst/>
          </a:prstGeom>
          <a:noFill/>
          <a:ln>
            <a:noFill/>
          </a:ln>
        </p:spPr>
      </p:pic>
      <p:pic>
        <p:nvPicPr>
          <p:cNvPr id="1750" name="Google Shape;1750;p85"/>
          <p:cNvPicPr preferRelativeResize="0"/>
          <p:nvPr/>
        </p:nvPicPr>
        <p:blipFill rotWithShape="1">
          <a:blip r:embed="rId9">
            <a:alphaModFix/>
          </a:blip>
          <a:srcRect b="11724" l="8601" r="11532" t="13313"/>
          <a:stretch/>
        </p:blipFill>
        <p:spPr>
          <a:xfrm rot="-956728">
            <a:off x="1111813" y="2302233"/>
            <a:ext cx="2306025" cy="1285108"/>
          </a:xfrm>
          <a:prstGeom prst="rect">
            <a:avLst/>
          </a:prstGeom>
          <a:noFill/>
          <a:ln>
            <a:noFill/>
          </a:ln>
        </p:spPr>
      </p:pic>
      <p:pic>
        <p:nvPicPr>
          <p:cNvPr id="1751" name="Google Shape;1751;p85">
            <a:hlinkClick action="ppaction://hlinksldjump" r:id="rId10"/>
          </p:cNvPr>
          <p:cNvPicPr preferRelativeResize="0"/>
          <p:nvPr/>
        </p:nvPicPr>
        <p:blipFill>
          <a:blip r:embed="rId11">
            <a:alphaModFix/>
          </a:blip>
          <a:stretch>
            <a:fillRect/>
          </a:stretch>
        </p:blipFill>
        <p:spPr>
          <a:xfrm>
            <a:off x="7427675" y="4296725"/>
            <a:ext cx="1483600" cy="682000"/>
          </a:xfrm>
          <a:prstGeom prst="rect">
            <a:avLst/>
          </a:prstGeom>
          <a:noFill/>
          <a:ln>
            <a:noFill/>
          </a:ln>
        </p:spPr>
      </p:pic>
      <p:sp>
        <p:nvSpPr>
          <p:cNvPr id="1752" name="Google Shape;1752;p85"/>
          <p:cNvSpPr/>
          <p:nvPr/>
        </p:nvSpPr>
        <p:spPr>
          <a:xfrm>
            <a:off x="8737875" y="4692200"/>
            <a:ext cx="358500" cy="325800"/>
          </a:xfrm>
          <a:prstGeom prst="parallelogram">
            <a:avLst>
              <a:gd fmla="val 2500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85"/>
          <p:cNvSpPr/>
          <p:nvPr/>
        </p:nvSpPr>
        <p:spPr>
          <a:xfrm>
            <a:off x="8706250" y="4136825"/>
            <a:ext cx="316200" cy="480600"/>
          </a:xfrm>
          <a:prstGeom prst="diamond">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85">
            <a:hlinkClick action="ppaction://hlinksldjump" r:id="rId12"/>
          </p:cNvPr>
          <p:cNvSpPr/>
          <p:nvPr/>
        </p:nvSpPr>
        <p:spPr>
          <a:xfrm>
            <a:off x="7427675" y="4136813"/>
            <a:ext cx="564900" cy="3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55" name="Google Shape;1755;p85"/>
          <p:cNvPicPr preferRelativeResize="0"/>
          <p:nvPr/>
        </p:nvPicPr>
        <p:blipFill rotWithShape="1">
          <a:blip r:embed="rId8">
            <a:alphaModFix/>
          </a:blip>
          <a:srcRect b="18349" l="29534" r="22072" t="20952"/>
          <a:stretch/>
        </p:blipFill>
        <p:spPr>
          <a:xfrm rot="8601283">
            <a:off x="7361073" y="4086361"/>
            <a:ext cx="474530" cy="45440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9" name="Shape 1759"/>
        <p:cNvGrpSpPr/>
        <p:nvPr/>
      </p:nvGrpSpPr>
      <p:grpSpPr>
        <a:xfrm>
          <a:off x="0" y="0"/>
          <a:ext cx="0" cy="0"/>
          <a:chOff x="0" y="0"/>
          <a:chExt cx="0" cy="0"/>
        </a:xfrm>
      </p:grpSpPr>
      <p:sp>
        <p:nvSpPr>
          <p:cNvPr id="1760" name="Google Shape;1760;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Je koos voor:</a:t>
            </a:r>
            <a:endParaRPr/>
          </a:p>
        </p:txBody>
      </p:sp>
      <p:sp>
        <p:nvSpPr>
          <p:cNvPr id="1761" name="Google Shape;1761;p86"/>
          <p:cNvSpPr txBox="1"/>
          <p:nvPr>
            <p:ph idx="1" type="body"/>
          </p:nvPr>
        </p:nvSpPr>
        <p:spPr>
          <a:xfrm>
            <a:off x="4572000" y="1017725"/>
            <a:ext cx="4552500" cy="414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P</a:t>
            </a:r>
            <a:r>
              <a:rPr lang="nl"/>
              <a:t>ot opendraaien: </a:t>
            </a:r>
            <a:endParaRPr/>
          </a:p>
          <a:p>
            <a:pPr indent="-342900" lvl="0" marL="457200" rtl="0" algn="l">
              <a:spcBef>
                <a:spcPts val="1600"/>
              </a:spcBef>
              <a:spcAft>
                <a:spcPts val="0"/>
              </a:spcAft>
              <a:buSzPts val="1800"/>
              <a:buAutoNum type="arabicPeriod"/>
            </a:pPr>
            <a:r>
              <a:rPr lang="nl"/>
              <a:t>Houd de pot stevig vast. </a:t>
            </a:r>
            <a:endParaRPr/>
          </a:p>
          <a:p>
            <a:pPr indent="-342900" lvl="0" marL="457200" rtl="0" algn="l">
              <a:spcBef>
                <a:spcPts val="0"/>
              </a:spcBef>
              <a:spcAft>
                <a:spcPts val="0"/>
              </a:spcAft>
              <a:buSzPts val="1800"/>
              <a:buAutoNum type="arabicPeriod"/>
            </a:pPr>
            <a:r>
              <a:rPr lang="nl"/>
              <a:t>Draai met de andere hand het deksel los.</a:t>
            </a:r>
            <a:endParaRPr/>
          </a:p>
          <a:p>
            <a:pPr indent="-342900" lvl="0" marL="457200" rtl="0" algn="l">
              <a:spcBef>
                <a:spcPts val="0"/>
              </a:spcBef>
              <a:spcAft>
                <a:spcPts val="0"/>
              </a:spcAft>
              <a:buSzPts val="1800"/>
              <a:buAutoNum type="arabicPeriod"/>
            </a:pPr>
            <a:r>
              <a:rPr lang="nl"/>
              <a:t>Houd de pot goed vast terwijl je met je mes wat beleg neemt.</a:t>
            </a:r>
            <a:endParaRPr/>
          </a:p>
          <a:p>
            <a:pPr indent="-342900" lvl="0" marL="457200" rtl="0" algn="l">
              <a:spcBef>
                <a:spcPts val="0"/>
              </a:spcBef>
              <a:spcAft>
                <a:spcPts val="0"/>
              </a:spcAft>
              <a:buSzPts val="1800"/>
              <a:buAutoNum type="arabicPeriod"/>
            </a:pPr>
            <a:r>
              <a:rPr lang="nl"/>
              <a:t>Draai het deksel weer op de pot wanneer je klaar bent.</a:t>
            </a:r>
            <a:endParaRPr/>
          </a:p>
          <a:p>
            <a:pPr indent="0" lvl="0" marL="0" rtl="0" algn="l">
              <a:spcBef>
                <a:spcPts val="1600"/>
              </a:spcBef>
              <a:spcAft>
                <a:spcPts val="1600"/>
              </a:spcAft>
              <a:buNone/>
            </a:pPr>
            <a:r>
              <a:t/>
            </a:r>
            <a:endParaRPr/>
          </a:p>
        </p:txBody>
      </p:sp>
      <p:pic>
        <p:nvPicPr>
          <p:cNvPr id="1762" name="Google Shape;1762;p86"/>
          <p:cNvPicPr preferRelativeResize="0"/>
          <p:nvPr/>
        </p:nvPicPr>
        <p:blipFill>
          <a:blip r:embed="rId3">
            <a:alphaModFix/>
          </a:blip>
          <a:stretch>
            <a:fillRect/>
          </a:stretch>
        </p:blipFill>
        <p:spPr>
          <a:xfrm>
            <a:off x="120875" y="1068744"/>
            <a:ext cx="3618000" cy="3278075"/>
          </a:xfrm>
          <a:prstGeom prst="rect">
            <a:avLst/>
          </a:prstGeom>
          <a:noFill/>
          <a:ln>
            <a:noFill/>
          </a:ln>
        </p:spPr>
      </p:pic>
      <p:sp>
        <p:nvSpPr>
          <p:cNvPr id="1763" name="Google Shape;1763;p86"/>
          <p:cNvSpPr/>
          <p:nvPr/>
        </p:nvSpPr>
        <p:spPr>
          <a:xfrm rot="-1216">
            <a:off x="3766801" y="2467633"/>
            <a:ext cx="848400" cy="48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86">
            <a:hlinkClick action="ppaction://hlinksldjump" r:id="rId4"/>
          </p:cNvPr>
          <p:cNvSpPr/>
          <p:nvPr/>
        </p:nvSpPr>
        <p:spPr>
          <a:xfrm>
            <a:off x="22025" y="175"/>
            <a:ext cx="91026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86"/>
          <p:cNvSpPr/>
          <p:nvPr/>
        </p:nvSpPr>
        <p:spPr>
          <a:xfrm>
            <a:off x="8727350" y="4311750"/>
            <a:ext cx="316200" cy="325725"/>
          </a:xfrm>
          <a:prstGeom prst="flowChartMerg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86"/>
          <p:cNvSpPr/>
          <p:nvPr/>
        </p:nvSpPr>
        <p:spPr>
          <a:xfrm>
            <a:off x="8727350" y="4681675"/>
            <a:ext cx="242400" cy="325725"/>
          </a:xfrm>
          <a:prstGeom prst="flowChartExtra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67" name="Google Shape;1767;p86">
            <a:hlinkClick action="ppaction://hlinksldjump" r:id="rId5"/>
          </p:cNvPr>
          <p:cNvPicPr preferRelativeResize="0"/>
          <p:nvPr/>
        </p:nvPicPr>
        <p:blipFill>
          <a:blip r:embed="rId6">
            <a:alphaModFix/>
          </a:blip>
          <a:stretch>
            <a:fillRect/>
          </a:stretch>
        </p:blipFill>
        <p:spPr>
          <a:xfrm>
            <a:off x="6533175" y="4296725"/>
            <a:ext cx="749154" cy="682000"/>
          </a:xfrm>
          <a:prstGeom prst="rect">
            <a:avLst/>
          </a:prstGeom>
          <a:noFill/>
          <a:ln>
            <a:noFill/>
          </a:ln>
        </p:spPr>
      </p:pic>
      <p:pic>
        <p:nvPicPr>
          <p:cNvPr id="1768" name="Google Shape;1768;p86"/>
          <p:cNvPicPr preferRelativeResize="0"/>
          <p:nvPr/>
        </p:nvPicPr>
        <p:blipFill rotWithShape="1">
          <a:blip r:embed="rId7">
            <a:alphaModFix/>
          </a:blip>
          <a:srcRect b="18349" l="29534" r="22072" t="20952"/>
          <a:stretch/>
        </p:blipFill>
        <p:spPr>
          <a:xfrm rot="8601283">
            <a:off x="6219848" y="4098761"/>
            <a:ext cx="474530" cy="454402"/>
          </a:xfrm>
          <a:prstGeom prst="rect">
            <a:avLst/>
          </a:prstGeom>
          <a:noFill/>
          <a:ln>
            <a:noFill/>
          </a:ln>
        </p:spPr>
      </p:pic>
      <p:sp>
        <p:nvSpPr>
          <p:cNvPr id="1769" name="Google Shape;1769;p86">
            <a:hlinkClick action="ppaction://hlinksldjump" r:id="rId8"/>
          </p:cNvPr>
          <p:cNvSpPr/>
          <p:nvPr/>
        </p:nvSpPr>
        <p:spPr>
          <a:xfrm>
            <a:off x="6120400" y="4079050"/>
            <a:ext cx="564900" cy="3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70" name="Google Shape;1770;p86">
            <a:hlinkClick action="ppaction://hlinksldjump" r:id="rId9"/>
          </p:cNvPr>
          <p:cNvPicPr preferRelativeResize="0"/>
          <p:nvPr/>
        </p:nvPicPr>
        <p:blipFill>
          <a:blip r:embed="rId10">
            <a:alphaModFix/>
          </a:blip>
          <a:stretch>
            <a:fillRect/>
          </a:stretch>
        </p:blipFill>
        <p:spPr>
          <a:xfrm>
            <a:off x="7427675" y="4296725"/>
            <a:ext cx="1483600" cy="682000"/>
          </a:xfrm>
          <a:prstGeom prst="rect">
            <a:avLst/>
          </a:prstGeom>
          <a:noFill/>
          <a:ln>
            <a:noFill/>
          </a:ln>
        </p:spPr>
      </p:pic>
      <p:pic>
        <p:nvPicPr>
          <p:cNvPr id="1771" name="Google Shape;1771;p86">
            <a:hlinkClick action="ppaction://hlinksldjump" r:id="rId11"/>
          </p:cNvPr>
          <p:cNvPicPr preferRelativeResize="0"/>
          <p:nvPr/>
        </p:nvPicPr>
        <p:blipFill rotWithShape="1">
          <a:blip r:embed="rId7">
            <a:alphaModFix/>
          </a:blip>
          <a:srcRect b="18349" l="29534" r="22072" t="20952"/>
          <a:stretch/>
        </p:blipFill>
        <p:spPr>
          <a:xfrm rot="8601283">
            <a:off x="7244873" y="4098761"/>
            <a:ext cx="474530" cy="454402"/>
          </a:xfrm>
          <a:prstGeom prst="rect">
            <a:avLst/>
          </a:prstGeom>
          <a:noFill/>
          <a:ln>
            <a:noFill/>
          </a:ln>
        </p:spPr>
      </p:pic>
      <p:pic>
        <p:nvPicPr>
          <p:cNvPr id="1772" name="Google Shape;1772;p86">
            <a:hlinkClick action="ppaction://hlinksldjump" r:id="rId12"/>
          </p:cNvPr>
          <p:cNvPicPr preferRelativeResize="0"/>
          <p:nvPr/>
        </p:nvPicPr>
        <p:blipFill rotWithShape="1">
          <a:blip r:embed="rId13">
            <a:alphaModFix/>
          </a:blip>
          <a:srcRect b="11724" l="8601" r="11532" t="13313"/>
          <a:stretch/>
        </p:blipFill>
        <p:spPr>
          <a:xfrm rot="-956711">
            <a:off x="6640761" y="4524697"/>
            <a:ext cx="552427" cy="307859"/>
          </a:xfrm>
          <a:prstGeom prst="rect">
            <a:avLst/>
          </a:prstGeom>
          <a:noFill/>
          <a:ln>
            <a:noFill/>
          </a:ln>
        </p:spPr>
      </p:pic>
      <p:sp>
        <p:nvSpPr>
          <p:cNvPr id="1773" name="Google Shape;1773;p86">
            <a:hlinkClick action="ppaction://hlinksldjump" r:id="rId14"/>
          </p:cNvPr>
          <p:cNvSpPr/>
          <p:nvPr/>
        </p:nvSpPr>
        <p:spPr>
          <a:xfrm>
            <a:off x="8737875" y="4185275"/>
            <a:ext cx="316200" cy="447900"/>
          </a:xfrm>
          <a:prstGeom prst="diamond">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86">
            <a:hlinkClick action="ppaction://hlinksldjump" r:id="rId15"/>
          </p:cNvPr>
          <p:cNvSpPr/>
          <p:nvPr/>
        </p:nvSpPr>
        <p:spPr>
          <a:xfrm>
            <a:off x="8690450" y="4681675"/>
            <a:ext cx="316200" cy="447900"/>
          </a:xfrm>
          <a:prstGeom prst="diamond">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8" name="Shape 1778"/>
        <p:cNvGrpSpPr/>
        <p:nvPr/>
      </p:nvGrpSpPr>
      <p:grpSpPr>
        <a:xfrm>
          <a:off x="0" y="0"/>
          <a:ext cx="0" cy="0"/>
          <a:chOff x="0" y="0"/>
          <a:chExt cx="0" cy="0"/>
        </a:xfrm>
      </p:grpSpPr>
      <p:pic>
        <p:nvPicPr>
          <p:cNvPr id="1779" name="Google Shape;1779;p87"/>
          <p:cNvPicPr preferRelativeResize="0"/>
          <p:nvPr/>
        </p:nvPicPr>
        <p:blipFill>
          <a:blip r:embed="rId3">
            <a:alphaModFix/>
          </a:blip>
          <a:stretch>
            <a:fillRect/>
          </a:stretch>
        </p:blipFill>
        <p:spPr>
          <a:xfrm>
            <a:off x="176850" y="178363"/>
            <a:ext cx="6877050" cy="733425"/>
          </a:xfrm>
          <a:prstGeom prst="rect">
            <a:avLst/>
          </a:prstGeom>
          <a:noFill/>
          <a:ln>
            <a:noFill/>
          </a:ln>
        </p:spPr>
      </p:pic>
      <p:sp>
        <p:nvSpPr>
          <p:cNvPr id="1780" name="Google Shape;1780;p87"/>
          <p:cNvSpPr txBox="1"/>
          <p:nvPr>
            <p:ph idx="1" type="body"/>
          </p:nvPr>
        </p:nvSpPr>
        <p:spPr>
          <a:xfrm>
            <a:off x="176850" y="911800"/>
            <a:ext cx="8655300" cy="3646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Haal de drank uit de koelkast of vul een kan voor de helft met water.</a:t>
            </a:r>
            <a:endParaRPr/>
          </a:p>
          <a:p>
            <a:pPr indent="-342900" lvl="0" marL="457200" rtl="0" algn="l">
              <a:spcBef>
                <a:spcPts val="0"/>
              </a:spcBef>
              <a:spcAft>
                <a:spcPts val="0"/>
              </a:spcAft>
              <a:buSzPts val="1800"/>
              <a:buAutoNum type="arabicPeriod"/>
            </a:pPr>
            <a:r>
              <a:rPr lang="nl"/>
              <a:t>Zet de drank op tafel.</a:t>
            </a:r>
            <a:endParaRPr/>
          </a:p>
          <a:p>
            <a:pPr indent="-342900" lvl="0" marL="457200" rtl="0" algn="l">
              <a:spcBef>
                <a:spcPts val="0"/>
              </a:spcBef>
              <a:spcAft>
                <a:spcPts val="0"/>
              </a:spcAft>
              <a:buSzPts val="1800"/>
              <a:buAutoNum type="arabicPeriod"/>
            </a:pPr>
            <a:r>
              <a:rPr lang="nl"/>
              <a:t>Zet je glas wat dichter bij jou.</a:t>
            </a:r>
            <a:endParaRPr/>
          </a:p>
          <a:p>
            <a:pPr indent="-342900" lvl="0" marL="457200" rtl="0" algn="l">
              <a:spcBef>
                <a:spcPts val="0"/>
              </a:spcBef>
              <a:spcAft>
                <a:spcPts val="0"/>
              </a:spcAft>
              <a:buSzPts val="1800"/>
              <a:buAutoNum type="arabicPeriod"/>
            </a:pPr>
            <a:r>
              <a:rPr lang="nl"/>
              <a:t>Houd met je ene hand je glas vast.</a:t>
            </a:r>
            <a:endParaRPr/>
          </a:p>
          <a:p>
            <a:pPr indent="-342900" lvl="0" marL="457200" rtl="0" algn="l">
              <a:spcBef>
                <a:spcPts val="0"/>
              </a:spcBef>
              <a:spcAft>
                <a:spcPts val="0"/>
              </a:spcAft>
              <a:buSzPts val="1800"/>
              <a:buAutoNum type="arabicPeriod"/>
            </a:pPr>
            <a:r>
              <a:rPr lang="nl"/>
              <a:t>Schenk de drank in met je andere hand.</a:t>
            </a:r>
            <a:endParaRPr/>
          </a:p>
          <a:p>
            <a:pPr indent="-342900" lvl="0" marL="457200" rtl="0" algn="l">
              <a:spcBef>
                <a:spcPts val="0"/>
              </a:spcBef>
              <a:spcAft>
                <a:spcPts val="0"/>
              </a:spcAft>
              <a:buSzPts val="1800"/>
              <a:buAutoNum type="arabicPeriod"/>
            </a:pPr>
            <a:r>
              <a:rPr lang="nl"/>
              <a:t>Plaats de drank weer in het midden van de tafel.</a:t>
            </a:r>
            <a:endParaRPr/>
          </a:p>
          <a:p>
            <a:pPr indent="-342900" lvl="0" marL="457200" rtl="0" algn="l">
              <a:spcBef>
                <a:spcPts val="0"/>
              </a:spcBef>
              <a:spcAft>
                <a:spcPts val="0"/>
              </a:spcAft>
              <a:buSzPts val="1800"/>
              <a:buAutoNum type="arabicPeriod"/>
            </a:pPr>
            <a:r>
              <a:rPr lang="nl"/>
              <a:t>Zet je glas ver genoeg van de rand van de tafel.</a:t>
            </a:r>
            <a:endParaRPr/>
          </a:p>
        </p:txBody>
      </p:sp>
      <p:sp>
        <p:nvSpPr>
          <p:cNvPr id="1781" name="Google Shape;1781;p87"/>
          <p:cNvSpPr/>
          <p:nvPr/>
        </p:nvSpPr>
        <p:spPr>
          <a:xfrm>
            <a:off x="5498550" y="3039350"/>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87"/>
          <p:cNvSpPr/>
          <p:nvPr/>
        </p:nvSpPr>
        <p:spPr>
          <a:xfrm>
            <a:off x="5498550" y="3939950"/>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87"/>
          <p:cNvSpPr/>
          <p:nvPr/>
        </p:nvSpPr>
        <p:spPr>
          <a:xfrm>
            <a:off x="5498550" y="413045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87"/>
          <p:cNvSpPr/>
          <p:nvPr/>
        </p:nvSpPr>
        <p:spPr>
          <a:xfrm>
            <a:off x="8624550" y="413045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87"/>
          <p:cNvSpPr/>
          <p:nvPr/>
        </p:nvSpPr>
        <p:spPr>
          <a:xfrm rot="10800000">
            <a:off x="8163580" y="3345573"/>
            <a:ext cx="206400" cy="236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87"/>
          <p:cNvSpPr/>
          <p:nvPr/>
        </p:nvSpPr>
        <p:spPr>
          <a:xfrm rot="10800000">
            <a:off x="8182180" y="3406848"/>
            <a:ext cx="169200" cy="1656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87"/>
          <p:cNvSpPr/>
          <p:nvPr/>
        </p:nvSpPr>
        <p:spPr>
          <a:xfrm rot="10800000">
            <a:off x="7577555" y="3170748"/>
            <a:ext cx="206400" cy="236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87"/>
          <p:cNvSpPr/>
          <p:nvPr/>
        </p:nvSpPr>
        <p:spPr>
          <a:xfrm rot="10800000">
            <a:off x="7596155" y="3241248"/>
            <a:ext cx="169200" cy="1656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87"/>
          <p:cNvSpPr/>
          <p:nvPr/>
        </p:nvSpPr>
        <p:spPr>
          <a:xfrm rot="10800000">
            <a:off x="6086155" y="3170748"/>
            <a:ext cx="206400" cy="236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87"/>
          <p:cNvSpPr/>
          <p:nvPr/>
        </p:nvSpPr>
        <p:spPr>
          <a:xfrm rot="10800000">
            <a:off x="6104755" y="3241248"/>
            <a:ext cx="169200" cy="1656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87"/>
          <p:cNvSpPr/>
          <p:nvPr/>
        </p:nvSpPr>
        <p:spPr>
          <a:xfrm rot="10800000">
            <a:off x="6609730" y="3345573"/>
            <a:ext cx="206400" cy="236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87"/>
          <p:cNvSpPr/>
          <p:nvPr/>
        </p:nvSpPr>
        <p:spPr>
          <a:xfrm rot="10800000">
            <a:off x="6628330" y="3406848"/>
            <a:ext cx="169200" cy="1656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87"/>
          <p:cNvSpPr/>
          <p:nvPr/>
        </p:nvSpPr>
        <p:spPr>
          <a:xfrm flipH="1" rot="10800000">
            <a:off x="6859750" y="3039350"/>
            <a:ext cx="288000" cy="338100"/>
          </a:xfrm>
          <a:prstGeom prst="moon">
            <a:avLst>
              <a:gd fmla="val 33758"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87"/>
          <p:cNvSpPr/>
          <p:nvPr/>
        </p:nvSpPr>
        <p:spPr>
          <a:xfrm rot="10800000">
            <a:off x="6999400" y="3054275"/>
            <a:ext cx="393600" cy="518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87"/>
          <p:cNvSpPr/>
          <p:nvPr/>
        </p:nvSpPr>
        <p:spPr>
          <a:xfrm rot="10800000">
            <a:off x="7053888" y="3340475"/>
            <a:ext cx="285900" cy="246300"/>
          </a:xfrm>
          <a:prstGeom prst="trapezoid">
            <a:avLst>
              <a:gd fmla="val 25465"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87"/>
          <p:cNvSpPr/>
          <p:nvPr/>
        </p:nvSpPr>
        <p:spPr>
          <a:xfrm>
            <a:off x="6104750" y="1709775"/>
            <a:ext cx="2686200" cy="733500"/>
          </a:xfrm>
          <a:prstGeom prst="wedgeRoundRectCallout">
            <a:avLst>
              <a:gd fmla="val -8465" name="adj1"/>
              <a:gd fmla="val 119983"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een halfvolle kan water weegt minder en is makkelijker om uit te gieten.</a:t>
            </a:r>
            <a:endParaRPr i="1"/>
          </a:p>
        </p:txBody>
      </p:sp>
      <p:sp>
        <p:nvSpPr>
          <p:cNvPr id="1797" name="Google Shape;1797;p87">
            <a:hlinkClick action="ppaction://hlinksldjump" r:id="rId4"/>
          </p:cNvPr>
          <p:cNvSpPr/>
          <p:nvPr/>
        </p:nvSpPr>
        <p:spPr>
          <a:xfrm>
            <a:off x="1296850" y="332325"/>
            <a:ext cx="14409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87">
            <a:hlinkClick action="ppaction://hlinksldjump" r:id="rId5"/>
          </p:cNvPr>
          <p:cNvSpPr/>
          <p:nvPr/>
        </p:nvSpPr>
        <p:spPr>
          <a:xfrm>
            <a:off x="2694375" y="317900"/>
            <a:ext cx="11217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87">
            <a:hlinkClick action="ppaction://hlinksldjump" r:id="rId6"/>
          </p:cNvPr>
          <p:cNvSpPr/>
          <p:nvPr/>
        </p:nvSpPr>
        <p:spPr>
          <a:xfrm>
            <a:off x="3746125" y="3251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87">
            <a:hlinkClick action="ppaction://hlinksldjump" r:id="rId7"/>
          </p:cNvPr>
          <p:cNvSpPr/>
          <p:nvPr/>
        </p:nvSpPr>
        <p:spPr>
          <a:xfrm>
            <a:off x="5907275" y="317900"/>
            <a:ext cx="11238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87">
            <a:hlinkClick action="ppaction://hlinksldjump" r:id="rId8"/>
          </p:cNvPr>
          <p:cNvSpPr/>
          <p:nvPr/>
        </p:nvSpPr>
        <p:spPr>
          <a:xfrm>
            <a:off x="218625" y="350350"/>
            <a:ext cx="11940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87">
            <a:hlinkClick action="ppaction://hlinksldjump" r:id="rId9"/>
          </p:cNvPr>
          <p:cNvSpPr/>
          <p:nvPr/>
        </p:nvSpPr>
        <p:spPr>
          <a:xfrm>
            <a:off x="4855525" y="332325"/>
            <a:ext cx="11217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03" name="Google Shape;1803;p87">
            <a:hlinkClick action="ppaction://hlinksldjump" r:id="rId10"/>
          </p:cNvPr>
          <p:cNvPicPr preferRelativeResize="0"/>
          <p:nvPr/>
        </p:nvPicPr>
        <p:blipFill rotWithShape="1">
          <a:blip r:embed="rId11">
            <a:alphaModFix/>
          </a:blip>
          <a:srcRect b="9253" l="0" r="0" t="9147"/>
          <a:stretch/>
        </p:blipFill>
        <p:spPr>
          <a:xfrm>
            <a:off x="7950375" y="4421455"/>
            <a:ext cx="588600" cy="543772"/>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7" name="Shape 1807"/>
        <p:cNvGrpSpPr/>
        <p:nvPr/>
      </p:nvGrpSpPr>
      <p:grpSpPr>
        <a:xfrm>
          <a:off x="0" y="0"/>
          <a:ext cx="0" cy="0"/>
          <a:chOff x="0" y="0"/>
          <a:chExt cx="0" cy="0"/>
        </a:xfrm>
      </p:grpSpPr>
      <p:pic>
        <p:nvPicPr>
          <p:cNvPr id="1808" name="Google Shape;1808;p88"/>
          <p:cNvPicPr preferRelativeResize="0"/>
          <p:nvPr/>
        </p:nvPicPr>
        <p:blipFill>
          <a:blip r:embed="rId3">
            <a:alphaModFix/>
          </a:blip>
          <a:stretch>
            <a:fillRect/>
          </a:stretch>
        </p:blipFill>
        <p:spPr>
          <a:xfrm>
            <a:off x="185475" y="174525"/>
            <a:ext cx="6877050" cy="733425"/>
          </a:xfrm>
          <a:prstGeom prst="rect">
            <a:avLst/>
          </a:prstGeom>
          <a:noFill/>
          <a:ln>
            <a:noFill/>
          </a:ln>
        </p:spPr>
      </p:pic>
      <p:sp>
        <p:nvSpPr>
          <p:cNvPr id="1809" name="Google Shape;1809;p88"/>
          <p:cNvSpPr txBox="1"/>
          <p:nvPr>
            <p:ph idx="1" type="body"/>
          </p:nvPr>
        </p:nvSpPr>
        <p:spPr>
          <a:xfrm>
            <a:off x="185475" y="914650"/>
            <a:ext cx="8646900" cy="365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Overleg met mama/papa hoeveel boterhammen je moet smeren.</a:t>
            </a:r>
            <a:endParaRPr/>
          </a:p>
          <a:p>
            <a:pPr indent="-342900" lvl="0" marL="457200" rtl="0" algn="l">
              <a:spcBef>
                <a:spcPts val="1600"/>
              </a:spcBef>
              <a:spcAft>
                <a:spcPts val="0"/>
              </a:spcAft>
              <a:buSzPts val="1800"/>
              <a:buAutoNum type="arabicPeriod"/>
            </a:pPr>
            <a:r>
              <a:rPr lang="nl"/>
              <a:t>Neem dit aantal boterhammen uit de broodzak.</a:t>
            </a:r>
            <a:endParaRPr/>
          </a:p>
          <a:p>
            <a:pPr indent="-342900" lvl="0" marL="457200" rtl="0" algn="l">
              <a:spcBef>
                <a:spcPts val="0"/>
              </a:spcBef>
              <a:spcAft>
                <a:spcPts val="0"/>
              </a:spcAft>
              <a:buSzPts val="1800"/>
              <a:buAutoNum type="arabicPeriod"/>
            </a:pPr>
            <a:r>
              <a:rPr lang="nl"/>
              <a:t>Leg de gesmeerde boterhammen in jouw brooddoos.</a:t>
            </a:r>
            <a:endParaRPr/>
          </a:p>
          <a:p>
            <a:pPr indent="-342900" lvl="0" marL="457200" rtl="0" algn="l">
              <a:spcBef>
                <a:spcPts val="0"/>
              </a:spcBef>
              <a:spcAft>
                <a:spcPts val="0"/>
              </a:spcAft>
              <a:buSzPts val="1800"/>
              <a:buAutoNum type="arabicPeriod"/>
            </a:pPr>
            <a:r>
              <a:rPr lang="nl"/>
              <a:t>Optie: kies een koek/stuk fruit en </a:t>
            </a:r>
            <a:br>
              <a:rPr lang="nl"/>
            </a:br>
            <a:r>
              <a:rPr lang="nl"/>
              <a:t>steek dit ook in de brooddoos.</a:t>
            </a:r>
            <a:endParaRPr/>
          </a:p>
        </p:txBody>
      </p:sp>
      <p:sp>
        <p:nvSpPr>
          <p:cNvPr id="1810" name="Google Shape;1810;p88"/>
          <p:cNvSpPr/>
          <p:nvPr/>
        </p:nvSpPr>
        <p:spPr>
          <a:xfrm>
            <a:off x="5472550" y="3030700"/>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88"/>
          <p:cNvSpPr/>
          <p:nvPr/>
        </p:nvSpPr>
        <p:spPr>
          <a:xfrm>
            <a:off x="5472550" y="3931300"/>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88"/>
          <p:cNvSpPr/>
          <p:nvPr/>
        </p:nvSpPr>
        <p:spPr>
          <a:xfrm>
            <a:off x="5472550" y="412180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88"/>
          <p:cNvSpPr/>
          <p:nvPr/>
        </p:nvSpPr>
        <p:spPr>
          <a:xfrm>
            <a:off x="8598550" y="412180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88"/>
          <p:cNvSpPr/>
          <p:nvPr/>
        </p:nvSpPr>
        <p:spPr>
          <a:xfrm>
            <a:off x="7693275" y="3329450"/>
            <a:ext cx="749400" cy="546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15" name="Google Shape;1815;p88"/>
          <p:cNvPicPr preferRelativeResize="0"/>
          <p:nvPr/>
        </p:nvPicPr>
        <p:blipFill>
          <a:blip r:embed="rId4">
            <a:alphaModFix/>
          </a:blip>
          <a:stretch>
            <a:fillRect/>
          </a:stretch>
        </p:blipFill>
        <p:spPr>
          <a:xfrm rot="3429693">
            <a:off x="7900447" y="3386087"/>
            <a:ext cx="335053" cy="433029"/>
          </a:xfrm>
          <a:prstGeom prst="rect">
            <a:avLst/>
          </a:prstGeom>
          <a:noFill/>
          <a:ln>
            <a:noFill/>
          </a:ln>
        </p:spPr>
      </p:pic>
      <p:sp>
        <p:nvSpPr>
          <p:cNvPr id="1816" name="Google Shape;1816;p88"/>
          <p:cNvSpPr/>
          <p:nvPr/>
        </p:nvSpPr>
        <p:spPr>
          <a:xfrm>
            <a:off x="8478975" y="3385725"/>
            <a:ext cx="17400" cy="4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88"/>
          <p:cNvSpPr/>
          <p:nvPr/>
        </p:nvSpPr>
        <p:spPr>
          <a:xfrm rot="5400000">
            <a:off x="8438625" y="3452200"/>
            <a:ext cx="1731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18" name="Google Shape;1818;p88"/>
          <p:cNvPicPr preferRelativeResize="0"/>
          <p:nvPr/>
        </p:nvPicPr>
        <p:blipFill>
          <a:blip r:embed="rId5">
            <a:alphaModFix/>
          </a:blip>
          <a:stretch>
            <a:fillRect/>
          </a:stretch>
        </p:blipFill>
        <p:spPr>
          <a:xfrm>
            <a:off x="7062525" y="3108325"/>
            <a:ext cx="594451" cy="459000"/>
          </a:xfrm>
          <a:prstGeom prst="rect">
            <a:avLst/>
          </a:prstGeom>
          <a:noFill/>
          <a:ln>
            <a:noFill/>
          </a:ln>
        </p:spPr>
      </p:pic>
      <p:sp>
        <p:nvSpPr>
          <p:cNvPr id="1819" name="Google Shape;1819;p88"/>
          <p:cNvSpPr/>
          <p:nvPr/>
        </p:nvSpPr>
        <p:spPr>
          <a:xfrm>
            <a:off x="6860700" y="1871800"/>
            <a:ext cx="2170200" cy="968400"/>
          </a:xfrm>
          <a:prstGeom prst="wedgeRoundRectCallout">
            <a:avLst>
              <a:gd fmla="val -20857" name="adj1"/>
              <a:gd fmla="val 84095"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kies voor een grote brooddoos met makkelijk sluitsysteem.</a:t>
            </a:r>
            <a:endParaRPr i="1"/>
          </a:p>
        </p:txBody>
      </p:sp>
      <p:sp>
        <p:nvSpPr>
          <p:cNvPr id="1820" name="Google Shape;1820;p88">
            <a:hlinkClick action="ppaction://hlinksldjump" r:id="rId6"/>
          </p:cNvPr>
          <p:cNvSpPr/>
          <p:nvPr/>
        </p:nvSpPr>
        <p:spPr>
          <a:xfrm>
            <a:off x="1296850" y="332325"/>
            <a:ext cx="14409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88">
            <a:hlinkClick action="ppaction://hlinksldjump" r:id="rId7"/>
          </p:cNvPr>
          <p:cNvSpPr/>
          <p:nvPr/>
        </p:nvSpPr>
        <p:spPr>
          <a:xfrm>
            <a:off x="2694375" y="317900"/>
            <a:ext cx="11217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88">
            <a:hlinkClick action="ppaction://hlinksldjump" r:id="rId8"/>
          </p:cNvPr>
          <p:cNvSpPr/>
          <p:nvPr/>
        </p:nvSpPr>
        <p:spPr>
          <a:xfrm>
            <a:off x="3746125" y="3251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88">
            <a:hlinkClick action="ppaction://hlinksldjump" r:id="rId9"/>
          </p:cNvPr>
          <p:cNvSpPr/>
          <p:nvPr/>
        </p:nvSpPr>
        <p:spPr>
          <a:xfrm>
            <a:off x="4855525" y="332325"/>
            <a:ext cx="11217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88">
            <a:hlinkClick action="ppaction://hlinksldjump" r:id="rId10"/>
          </p:cNvPr>
          <p:cNvSpPr/>
          <p:nvPr/>
        </p:nvSpPr>
        <p:spPr>
          <a:xfrm>
            <a:off x="5907275" y="317900"/>
            <a:ext cx="11238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88">
            <a:hlinkClick action="ppaction://hlinksldjump" r:id="rId11"/>
          </p:cNvPr>
          <p:cNvSpPr/>
          <p:nvPr/>
        </p:nvSpPr>
        <p:spPr>
          <a:xfrm>
            <a:off x="185475" y="3030700"/>
            <a:ext cx="3087612" cy="1535976"/>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Tips nodig over hoe je best je boterham kan smeren? </a:t>
            </a:r>
            <a:r>
              <a:rPr b="1" lang="nl"/>
              <a:t>Klik</a:t>
            </a:r>
            <a:r>
              <a:rPr lang="nl"/>
              <a:t> </a:t>
            </a:r>
            <a:r>
              <a:rPr b="1" lang="nl"/>
              <a:t>HIER</a:t>
            </a:r>
            <a:r>
              <a:rPr lang="nl"/>
              <a:t>!</a:t>
            </a:r>
            <a:endParaRPr/>
          </a:p>
        </p:txBody>
      </p:sp>
      <p:sp>
        <p:nvSpPr>
          <p:cNvPr id="1826" name="Google Shape;1826;p88">
            <a:hlinkClick action="ppaction://hlinksldjump" r:id="rId12"/>
          </p:cNvPr>
          <p:cNvSpPr/>
          <p:nvPr/>
        </p:nvSpPr>
        <p:spPr>
          <a:xfrm>
            <a:off x="218625" y="350350"/>
            <a:ext cx="11940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27" name="Google Shape;1827;p88"/>
          <p:cNvPicPr preferRelativeResize="0"/>
          <p:nvPr/>
        </p:nvPicPr>
        <p:blipFill rotWithShape="1">
          <a:blip r:embed="rId13">
            <a:alphaModFix/>
          </a:blip>
          <a:srcRect b="18349" l="29534" r="22072" t="20952"/>
          <a:stretch/>
        </p:blipFill>
        <p:spPr>
          <a:xfrm rot="8601283">
            <a:off x="135273" y="2936911"/>
            <a:ext cx="474530" cy="454402"/>
          </a:xfrm>
          <a:prstGeom prst="rect">
            <a:avLst/>
          </a:prstGeom>
          <a:noFill/>
          <a:ln>
            <a:noFill/>
          </a:ln>
        </p:spPr>
      </p:pic>
      <p:pic>
        <p:nvPicPr>
          <p:cNvPr id="1828" name="Google Shape;1828;p88">
            <a:hlinkClick action="ppaction://hlinksldjump" r:id="rId14"/>
          </p:cNvPr>
          <p:cNvPicPr preferRelativeResize="0"/>
          <p:nvPr/>
        </p:nvPicPr>
        <p:blipFill rotWithShape="1">
          <a:blip r:embed="rId15">
            <a:alphaModFix/>
          </a:blip>
          <a:srcRect b="9253" l="0" r="0" t="9147"/>
          <a:stretch/>
        </p:blipFill>
        <p:spPr>
          <a:xfrm>
            <a:off x="7950375" y="4421455"/>
            <a:ext cx="588600" cy="5437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6"/>
          <p:cNvSpPr/>
          <p:nvPr/>
        </p:nvSpPr>
        <p:spPr>
          <a:xfrm>
            <a:off x="1688338" y="1601563"/>
            <a:ext cx="2883600" cy="16632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6"/>
          <p:cNvSpPr/>
          <p:nvPr/>
        </p:nvSpPr>
        <p:spPr>
          <a:xfrm>
            <a:off x="3212155" y="2823053"/>
            <a:ext cx="1359900" cy="2946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6"/>
          <p:cNvSpPr/>
          <p:nvPr/>
        </p:nvSpPr>
        <p:spPr>
          <a:xfrm>
            <a:off x="4207736" y="2719109"/>
            <a:ext cx="363900" cy="1644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6"/>
          <p:cNvSpPr/>
          <p:nvPr/>
        </p:nvSpPr>
        <p:spPr>
          <a:xfrm>
            <a:off x="3212155" y="2788288"/>
            <a:ext cx="848700" cy="3378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6"/>
          <p:cNvSpPr/>
          <p:nvPr/>
        </p:nvSpPr>
        <p:spPr>
          <a:xfrm>
            <a:off x="3212153" y="3117507"/>
            <a:ext cx="147300" cy="145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6"/>
          <p:cNvSpPr/>
          <p:nvPr/>
        </p:nvSpPr>
        <p:spPr>
          <a:xfrm>
            <a:off x="4424322" y="3117506"/>
            <a:ext cx="147300" cy="145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6"/>
          <p:cNvSpPr/>
          <p:nvPr/>
        </p:nvSpPr>
        <p:spPr>
          <a:xfrm>
            <a:off x="3510919" y="1725315"/>
            <a:ext cx="761700" cy="7623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6"/>
          <p:cNvSpPr/>
          <p:nvPr/>
        </p:nvSpPr>
        <p:spPr>
          <a:xfrm>
            <a:off x="3562813" y="1771084"/>
            <a:ext cx="658200" cy="67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6"/>
          <p:cNvSpPr/>
          <p:nvPr/>
        </p:nvSpPr>
        <p:spPr>
          <a:xfrm>
            <a:off x="3857228" y="1772885"/>
            <a:ext cx="69300" cy="6675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6"/>
          <p:cNvSpPr/>
          <p:nvPr/>
        </p:nvSpPr>
        <p:spPr>
          <a:xfrm rot="5400000">
            <a:off x="3857033" y="1773161"/>
            <a:ext cx="69600" cy="6669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6"/>
          <p:cNvSpPr/>
          <p:nvPr/>
        </p:nvSpPr>
        <p:spPr>
          <a:xfrm>
            <a:off x="1688338" y="1920313"/>
            <a:ext cx="710100" cy="1342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6"/>
          <p:cNvSpPr/>
          <p:nvPr/>
        </p:nvSpPr>
        <p:spPr>
          <a:xfrm>
            <a:off x="2041545" y="1921994"/>
            <a:ext cx="3600" cy="1342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6"/>
          <p:cNvSpPr/>
          <p:nvPr/>
        </p:nvSpPr>
        <p:spPr>
          <a:xfrm>
            <a:off x="2519638" y="2208018"/>
            <a:ext cx="441600" cy="1056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6"/>
          <p:cNvSpPr/>
          <p:nvPr/>
        </p:nvSpPr>
        <p:spPr>
          <a:xfrm>
            <a:off x="2559233" y="2233979"/>
            <a:ext cx="362100" cy="1005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6"/>
          <p:cNvSpPr/>
          <p:nvPr/>
        </p:nvSpPr>
        <p:spPr>
          <a:xfrm>
            <a:off x="1688648" y="3253188"/>
            <a:ext cx="2883000" cy="1662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6"/>
          <p:cNvSpPr/>
          <p:nvPr/>
        </p:nvSpPr>
        <p:spPr>
          <a:xfrm>
            <a:off x="1851596" y="3834373"/>
            <a:ext cx="1138800" cy="801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6"/>
          <p:cNvSpPr/>
          <p:nvPr/>
        </p:nvSpPr>
        <p:spPr>
          <a:xfrm>
            <a:off x="1907927" y="3857243"/>
            <a:ext cx="52800" cy="420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6"/>
          <p:cNvSpPr/>
          <p:nvPr/>
        </p:nvSpPr>
        <p:spPr>
          <a:xfrm>
            <a:off x="2803280" y="3853391"/>
            <a:ext cx="52800" cy="420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6"/>
          <p:cNvSpPr/>
          <p:nvPr/>
        </p:nvSpPr>
        <p:spPr>
          <a:xfrm>
            <a:off x="2510330" y="3853391"/>
            <a:ext cx="52800" cy="420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6"/>
          <p:cNvSpPr/>
          <p:nvPr/>
        </p:nvSpPr>
        <p:spPr>
          <a:xfrm>
            <a:off x="2200889" y="3853391"/>
            <a:ext cx="52800" cy="420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6"/>
          <p:cNvSpPr/>
          <p:nvPr/>
        </p:nvSpPr>
        <p:spPr>
          <a:xfrm>
            <a:off x="2361709" y="4040532"/>
            <a:ext cx="345900" cy="462000"/>
          </a:xfrm>
          <a:prstGeom prst="trapezoid">
            <a:avLst>
              <a:gd fmla="val 25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6"/>
          <p:cNvSpPr/>
          <p:nvPr/>
        </p:nvSpPr>
        <p:spPr>
          <a:xfrm rot="607480">
            <a:off x="2395819" y="4040542"/>
            <a:ext cx="51197" cy="375572"/>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6"/>
          <p:cNvSpPr/>
          <p:nvPr/>
        </p:nvSpPr>
        <p:spPr>
          <a:xfrm rot="-467736">
            <a:off x="2623752" y="4040868"/>
            <a:ext cx="50870" cy="374942"/>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6"/>
          <p:cNvSpPr/>
          <p:nvPr/>
        </p:nvSpPr>
        <p:spPr>
          <a:xfrm>
            <a:off x="2442940" y="3853391"/>
            <a:ext cx="185100" cy="210000"/>
          </a:xfrm>
          <a:prstGeom prst="round2SameRect">
            <a:avLst>
              <a:gd fmla="val 16667" name="adj1"/>
              <a:gd fmla="val 0" name="adj2"/>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6"/>
          <p:cNvSpPr/>
          <p:nvPr/>
        </p:nvSpPr>
        <p:spPr>
          <a:xfrm>
            <a:off x="3403031" y="4610464"/>
            <a:ext cx="74400" cy="3051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6"/>
          <p:cNvSpPr/>
          <p:nvPr/>
        </p:nvSpPr>
        <p:spPr>
          <a:xfrm>
            <a:off x="4536980" y="4611139"/>
            <a:ext cx="74400" cy="3051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6"/>
          <p:cNvSpPr/>
          <p:nvPr/>
        </p:nvSpPr>
        <p:spPr>
          <a:xfrm>
            <a:off x="3403031" y="4480112"/>
            <a:ext cx="1167600" cy="1524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4" name="Google Shape;274;p26"/>
          <p:cNvPicPr preferRelativeResize="0"/>
          <p:nvPr/>
        </p:nvPicPr>
        <p:blipFill>
          <a:blip r:embed="rId3">
            <a:alphaModFix/>
          </a:blip>
          <a:stretch>
            <a:fillRect/>
          </a:stretch>
        </p:blipFill>
        <p:spPr>
          <a:xfrm>
            <a:off x="4160930" y="4705818"/>
            <a:ext cx="336834" cy="209857"/>
          </a:xfrm>
          <a:prstGeom prst="rect">
            <a:avLst/>
          </a:prstGeom>
          <a:noFill/>
          <a:ln>
            <a:noFill/>
          </a:ln>
        </p:spPr>
      </p:pic>
      <p:sp>
        <p:nvSpPr>
          <p:cNvPr id="275" name="Google Shape;275;p26"/>
          <p:cNvSpPr/>
          <p:nvPr/>
        </p:nvSpPr>
        <p:spPr>
          <a:xfrm>
            <a:off x="3668441" y="3588879"/>
            <a:ext cx="643800" cy="423600"/>
          </a:xfrm>
          <a:prstGeom prst="rect">
            <a:avLst/>
          </a:prstGeom>
          <a:solidFill>
            <a:srgbClr val="6FA8DC"/>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6" name="Google Shape;276;p26"/>
          <p:cNvPicPr preferRelativeResize="0"/>
          <p:nvPr/>
        </p:nvPicPr>
        <p:blipFill>
          <a:blip r:embed="rId4">
            <a:alphaModFix/>
          </a:blip>
          <a:stretch>
            <a:fillRect/>
          </a:stretch>
        </p:blipFill>
        <p:spPr>
          <a:xfrm>
            <a:off x="3698020" y="3624000"/>
            <a:ext cx="583619" cy="353432"/>
          </a:xfrm>
          <a:prstGeom prst="rect">
            <a:avLst/>
          </a:prstGeom>
          <a:noFill/>
          <a:ln>
            <a:noFill/>
          </a:ln>
        </p:spPr>
      </p:pic>
      <p:sp>
        <p:nvSpPr>
          <p:cNvPr id="277" name="Google Shape;277;p26"/>
          <p:cNvSpPr/>
          <p:nvPr/>
        </p:nvSpPr>
        <p:spPr>
          <a:xfrm>
            <a:off x="3093602" y="4611157"/>
            <a:ext cx="300300" cy="305100"/>
          </a:xfrm>
          <a:prstGeom prst="round2SameRect">
            <a:avLst>
              <a:gd fmla="val 16667" name="adj1"/>
              <a:gd fmla="val 0" name="adj2"/>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6"/>
          <p:cNvSpPr/>
          <p:nvPr/>
        </p:nvSpPr>
        <p:spPr>
          <a:xfrm>
            <a:off x="3177535" y="4566320"/>
            <a:ext cx="132300" cy="92100"/>
          </a:xfrm>
          <a:prstGeom prst="blockArc">
            <a:avLst>
              <a:gd fmla="val 10800000" name="adj1"/>
              <a:gd fmla="val 0" name="adj2"/>
              <a:gd fmla="val 25000" name="adj3"/>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6"/>
          <p:cNvSpPr/>
          <p:nvPr/>
        </p:nvSpPr>
        <p:spPr>
          <a:xfrm>
            <a:off x="3085044" y="4610464"/>
            <a:ext cx="317100" cy="173400"/>
          </a:xfrm>
          <a:prstGeom prst="round2SameRect">
            <a:avLst>
              <a:gd fmla="val 16667" name="adj1"/>
              <a:gd fmla="val 0" name="adj2"/>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6"/>
          <p:cNvSpPr/>
          <p:nvPr/>
        </p:nvSpPr>
        <p:spPr>
          <a:xfrm>
            <a:off x="3199681" y="4752042"/>
            <a:ext cx="88800" cy="58500"/>
          </a:xfrm>
          <a:prstGeom prst="frame">
            <a:avLst>
              <a:gd fmla="val 12500" name="adj1"/>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6"/>
          <p:cNvSpPr/>
          <p:nvPr/>
        </p:nvSpPr>
        <p:spPr>
          <a:xfrm>
            <a:off x="4571248" y="3253113"/>
            <a:ext cx="2883600" cy="16632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6"/>
          <p:cNvSpPr/>
          <p:nvPr/>
        </p:nvSpPr>
        <p:spPr>
          <a:xfrm>
            <a:off x="5185078" y="4103788"/>
            <a:ext cx="1670100" cy="3969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6"/>
          <p:cNvSpPr/>
          <p:nvPr/>
        </p:nvSpPr>
        <p:spPr>
          <a:xfrm>
            <a:off x="5185078" y="4500430"/>
            <a:ext cx="1670100" cy="837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6"/>
          <p:cNvSpPr/>
          <p:nvPr/>
        </p:nvSpPr>
        <p:spPr>
          <a:xfrm>
            <a:off x="5185078" y="4584330"/>
            <a:ext cx="103200" cy="324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6"/>
          <p:cNvSpPr/>
          <p:nvPr/>
        </p:nvSpPr>
        <p:spPr>
          <a:xfrm>
            <a:off x="6750032" y="4584330"/>
            <a:ext cx="103200" cy="324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6"/>
          <p:cNvSpPr/>
          <p:nvPr/>
        </p:nvSpPr>
        <p:spPr>
          <a:xfrm>
            <a:off x="6296828" y="4235363"/>
            <a:ext cx="375000" cy="240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7" name="Google Shape;287;p26"/>
          <p:cNvPicPr preferRelativeResize="0"/>
          <p:nvPr/>
        </p:nvPicPr>
        <p:blipFill>
          <a:blip r:embed="rId5">
            <a:alphaModFix/>
          </a:blip>
          <a:stretch>
            <a:fillRect/>
          </a:stretch>
        </p:blipFill>
        <p:spPr>
          <a:xfrm rot="3223921">
            <a:off x="6407525" y="4250935"/>
            <a:ext cx="153778" cy="209462"/>
          </a:xfrm>
          <a:prstGeom prst="rect">
            <a:avLst/>
          </a:prstGeom>
          <a:noFill/>
          <a:ln>
            <a:noFill/>
          </a:ln>
        </p:spPr>
      </p:pic>
      <p:sp>
        <p:nvSpPr>
          <p:cNvPr id="288" name="Google Shape;288;p26"/>
          <p:cNvSpPr/>
          <p:nvPr/>
        </p:nvSpPr>
        <p:spPr>
          <a:xfrm>
            <a:off x="6690169" y="4260148"/>
            <a:ext cx="9600" cy="20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6"/>
          <p:cNvSpPr/>
          <p:nvPr/>
        </p:nvSpPr>
        <p:spPr>
          <a:xfrm rot="5400000">
            <a:off x="6675216" y="4287691"/>
            <a:ext cx="76200" cy="288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6"/>
          <p:cNvSpPr/>
          <p:nvPr/>
        </p:nvSpPr>
        <p:spPr>
          <a:xfrm rot="10800000">
            <a:off x="6595683" y="4137858"/>
            <a:ext cx="103200" cy="104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6"/>
          <p:cNvSpPr/>
          <p:nvPr/>
        </p:nvSpPr>
        <p:spPr>
          <a:xfrm rot="10800000">
            <a:off x="6605571" y="4169058"/>
            <a:ext cx="84000" cy="729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6"/>
          <p:cNvSpPr/>
          <p:nvPr/>
        </p:nvSpPr>
        <p:spPr>
          <a:xfrm>
            <a:off x="5367143" y="4363151"/>
            <a:ext cx="271500" cy="137100"/>
          </a:xfrm>
          <a:prstGeom prst="parallelogram">
            <a:avLst>
              <a:gd fmla="val 25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6"/>
          <p:cNvSpPr/>
          <p:nvPr/>
        </p:nvSpPr>
        <p:spPr>
          <a:xfrm>
            <a:off x="5367143" y="4500430"/>
            <a:ext cx="233100" cy="1371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6"/>
          <p:cNvSpPr/>
          <p:nvPr/>
        </p:nvSpPr>
        <p:spPr>
          <a:xfrm flipH="1">
            <a:off x="6007804" y="3253118"/>
            <a:ext cx="9600" cy="201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6"/>
          <p:cNvSpPr/>
          <p:nvPr/>
        </p:nvSpPr>
        <p:spPr>
          <a:xfrm>
            <a:off x="5982711" y="3552956"/>
            <a:ext cx="60000" cy="729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6"/>
          <p:cNvSpPr/>
          <p:nvPr/>
        </p:nvSpPr>
        <p:spPr>
          <a:xfrm>
            <a:off x="5797455" y="3450679"/>
            <a:ext cx="430200" cy="137100"/>
          </a:xfrm>
          <a:prstGeom prst="round2SameRect">
            <a:avLst>
              <a:gd fmla="val 16667" name="adj1"/>
              <a:gd fmla="val 0" name="adj2"/>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7" name="Google Shape;297;p26"/>
          <p:cNvPicPr preferRelativeResize="0"/>
          <p:nvPr/>
        </p:nvPicPr>
        <p:blipFill>
          <a:blip r:embed="rId6">
            <a:alphaModFix/>
          </a:blip>
          <a:stretch>
            <a:fillRect/>
          </a:stretch>
        </p:blipFill>
        <p:spPr>
          <a:xfrm>
            <a:off x="5981059" y="4137976"/>
            <a:ext cx="297601" cy="202152"/>
          </a:xfrm>
          <a:prstGeom prst="rect">
            <a:avLst/>
          </a:prstGeom>
          <a:noFill/>
          <a:ln>
            <a:noFill/>
          </a:ln>
        </p:spPr>
      </p:pic>
      <p:pic>
        <p:nvPicPr>
          <p:cNvPr id="298" name="Google Shape;298;p26"/>
          <p:cNvPicPr preferRelativeResize="0"/>
          <p:nvPr/>
        </p:nvPicPr>
        <p:blipFill>
          <a:blip r:embed="rId7">
            <a:alphaModFix/>
          </a:blip>
          <a:stretch>
            <a:fillRect/>
          </a:stretch>
        </p:blipFill>
        <p:spPr>
          <a:xfrm>
            <a:off x="5778957" y="3963559"/>
            <a:ext cx="156394" cy="300432"/>
          </a:xfrm>
          <a:prstGeom prst="rect">
            <a:avLst/>
          </a:prstGeom>
          <a:noFill/>
          <a:ln>
            <a:noFill/>
          </a:ln>
        </p:spPr>
      </p:pic>
      <p:sp>
        <p:nvSpPr>
          <p:cNvPr id="299" name="Google Shape;299;p26"/>
          <p:cNvSpPr/>
          <p:nvPr/>
        </p:nvSpPr>
        <p:spPr>
          <a:xfrm>
            <a:off x="4578323" y="1601550"/>
            <a:ext cx="2883600" cy="16614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6"/>
          <p:cNvSpPr/>
          <p:nvPr/>
        </p:nvSpPr>
        <p:spPr>
          <a:xfrm>
            <a:off x="4927067" y="2900182"/>
            <a:ext cx="165900" cy="364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6"/>
          <p:cNvSpPr/>
          <p:nvPr/>
        </p:nvSpPr>
        <p:spPr>
          <a:xfrm>
            <a:off x="6656834" y="1878080"/>
            <a:ext cx="804900" cy="1385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6"/>
          <p:cNvSpPr/>
          <p:nvPr/>
        </p:nvSpPr>
        <p:spPr>
          <a:xfrm>
            <a:off x="5868159" y="3135796"/>
            <a:ext cx="149100" cy="12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6"/>
          <p:cNvSpPr/>
          <p:nvPr/>
        </p:nvSpPr>
        <p:spPr>
          <a:xfrm>
            <a:off x="5774147" y="2721515"/>
            <a:ext cx="336300" cy="307200"/>
          </a:xfrm>
          <a:prstGeom prst="round2Same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6"/>
          <p:cNvSpPr/>
          <p:nvPr/>
        </p:nvSpPr>
        <p:spPr>
          <a:xfrm rot="5400000">
            <a:off x="5844335" y="2898548"/>
            <a:ext cx="196500" cy="3678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6"/>
          <p:cNvSpPr/>
          <p:nvPr/>
        </p:nvSpPr>
        <p:spPr>
          <a:xfrm rot="5400000">
            <a:off x="4907309" y="2668197"/>
            <a:ext cx="205800" cy="3798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6"/>
          <p:cNvSpPr/>
          <p:nvPr/>
        </p:nvSpPr>
        <p:spPr>
          <a:xfrm>
            <a:off x="4812137" y="2048781"/>
            <a:ext cx="360300" cy="4503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6"/>
          <p:cNvSpPr/>
          <p:nvPr/>
        </p:nvSpPr>
        <p:spPr>
          <a:xfrm>
            <a:off x="4879641" y="2105018"/>
            <a:ext cx="228300" cy="338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6"/>
          <p:cNvSpPr/>
          <p:nvPr/>
        </p:nvSpPr>
        <p:spPr>
          <a:xfrm>
            <a:off x="7058670" y="1900258"/>
            <a:ext cx="2400" cy="1341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6"/>
          <p:cNvSpPr/>
          <p:nvPr/>
        </p:nvSpPr>
        <p:spPr>
          <a:xfrm>
            <a:off x="5118386" y="2553249"/>
            <a:ext cx="9600" cy="2019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6"/>
          <p:cNvSpPr/>
          <p:nvPr/>
        </p:nvSpPr>
        <p:spPr>
          <a:xfrm rot="10800000">
            <a:off x="5071208" y="2654546"/>
            <a:ext cx="103200" cy="103800"/>
          </a:xfrm>
          <a:prstGeom prst="trapezoid">
            <a:avLst>
              <a:gd fmla="val 25000"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6"/>
          <p:cNvSpPr/>
          <p:nvPr/>
        </p:nvSpPr>
        <p:spPr>
          <a:xfrm rot="5400000">
            <a:off x="5119333" y="2561049"/>
            <a:ext cx="44400" cy="28800"/>
          </a:xfrm>
          <a:prstGeom prst="snipRoundRect">
            <a:avLst>
              <a:gd fmla="val 50000" name="adj1"/>
              <a:gd fmla="val 16667"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6"/>
          <p:cNvSpPr/>
          <p:nvPr/>
        </p:nvSpPr>
        <p:spPr>
          <a:xfrm>
            <a:off x="5758823" y="2984201"/>
            <a:ext cx="367800" cy="44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6"/>
          <p:cNvSpPr/>
          <p:nvPr/>
        </p:nvSpPr>
        <p:spPr>
          <a:xfrm>
            <a:off x="5638648" y="2419373"/>
            <a:ext cx="593400" cy="444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6"/>
          <p:cNvSpPr/>
          <p:nvPr/>
        </p:nvSpPr>
        <p:spPr>
          <a:xfrm>
            <a:off x="5758823" y="2343091"/>
            <a:ext cx="95519" cy="106124"/>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6"/>
          <p:cNvSpPr/>
          <p:nvPr/>
        </p:nvSpPr>
        <p:spPr>
          <a:xfrm>
            <a:off x="5887984" y="2343091"/>
            <a:ext cx="95519" cy="106124"/>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6"/>
          <p:cNvSpPr/>
          <p:nvPr/>
        </p:nvSpPr>
        <p:spPr>
          <a:xfrm>
            <a:off x="6017145" y="2343091"/>
            <a:ext cx="95519" cy="106124"/>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6"/>
          <p:cNvSpPr/>
          <p:nvPr/>
        </p:nvSpPr>
        <p:spPr>
          <a:xfrm>
            <a:off x="5834617" y="2259824"/>
            <a:ext cx="95519" cy="106124"/>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6"/>
          <p:cNvSpPr/>
          <p:nvPr/>
        </p:nvSpPr>
        <p:spPr>
          <a:xfrm>
            <a:off x="5972364" y="2259824"/>
            <a:ext cx="95519" cy="106124"/>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6"/>
          <p:cNvSpPr/>
          <p:nvPr/>
        </p:nvSpPr>
        <p:spPr>
          <a:xfrm>
            <a:off x="5887984" y="2173170"/>
            <a:ext cx="95519" cy="106124"/>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6"/>
          <p:cNvSpPr/>
          <p:nvPr/>
        </p:nvSpPr>
        <p:spPr>
          <a:xfrm rot="-5575020">
            <a:off x="5578412" y="2728592"/>
            <a:ext cx="94322" cy="293277"/>
          </a:xfrm>
          <a:prstGeom prst="blockArc">
            <a:avLst>
              <a:gd fmla="val 10800000" name="adj1"/>
              <a:gd fmla="val 0" name="adj2"/>
              <a:gd fmla="val 25000" name="adj3"/>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6"/>
          <p:cNvSpPr/>
          <p:nvPr/>
        </p:nvSpPr>
        <p:spPr>
          <a:xfrm rot="5400000">
            <a:off x="5536298" y="2858763"/>
            <a:ext cx="83949" cy="120751"/>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6"/>
          <p:cNvSpPr/>
          <p:nvPr/>
        </p:nvSpPr>
        <p:spPr>
          <a:xfrm>
            <a:off x="6425600" y="2252465"/>
            <a:ext cx="63900" cy="489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6"/>
          <p:cNvSpPr/>
          <p:nvPr/>
        </p:nvSpPr>
        <p:spPr>
          <a:xfrm flipH="1">
            <a:off x="1084250" y="3475600"/>
            <a:ext cx="583500" cy="14286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6"/>
          <p:cNvSpPr/>
          <p:nvPr/>
        </p:nvSpPr>
        <p:spPr>
          <a:xfrm rot="1608981">
            <a:off x="6316505" y="2284848"/>
            <a:ext cx="91769" cy="109996"/>
          </a:xfrm>
          <a:prstGeom prst="rect">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6"/>
          <p:cNvSpPr/>
          <p:nvPr/>
        </p:nvSpPr>
        <p:spPr>
          <a:xfrm rot="-2009170">
            <a:off x="6474225" y="2291164"/>
            <a:ext cx="93523" cy="96972"/>
          </a:xfrm>
          <a:prstGeom prst="rect">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6"/>
          <p:cNvSpPr/>
          <p:nvPr/>
        </p:nvSpPr>
        <p:spPr>
          <a:xfrm>
            <a:off x="6295522" y="2272470"/>
            <a:ext cx="297900" cy="338100"/>
          </a:xfrm>
          <a:prstGeom prst="trapezoid">
            <a:avLst>
              <a:gd fmla="val 25000" name="adj"/>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6"/>
          <p:cNvSpPr/>
          <p:nvPr/>
        </p:nvSpPr>
        <p:spPr>
          <a:xfrm rot="-711864">
            <a:off x="262163" y="225230"/>
            <a:ext cx="2227674" cy="1428491"/>
          </a:xfrm>
          <a:prstGeom prst="flowChartPunchedTape">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6"/>
          <p:cNvSpPr txBox="1"/>
          <p:nvPr/>
        </p:nvSpPr>
        <p:spPr>
          <a:xfrm rot="-1317828">
            <a:off x="378509" y="623657"/>
            <a:ext cx="1985184" cy="679313"/>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1800">
                <a:solidFill>
                  <a:srgbClr val="4C1130"/>
                </a:solidFill>
              </a:rPr>
              <a:t>Je koos voor het huis!</a:t>
            </a:r>
            <a:endParaRPr sz="1800">
              <a:solidFill>
                <a:srgbClr val="4C1130"/>
              </a:solidFill>
            </a:endParaRPr>
          </a:p>
        </p:txBody>
      </p:sp>
      <p:sp>
        <p:nvSpPr>
          <p:cNvPr id="329" name="Google Shape;329;p26"/>
          <p:cNvSpPr/>
          <p:nvPr/>
        </p:nvSpPr>
        <p:spPr>
          <a:xfrm>
            <a:off x="1144325" y="4199075"/>
            <a:ext cx="185100" cy="58500"/>
          </a:xfrm>
          <a:prstGeom prst="rect">
            <a:avLst/>
          </a:prstGeom>
          <a:solidFill>
            <a:srgbClr val="783F0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6"/>
          <p:cNvSpPr/>
          <p:nvPr/>
        </p:nvSpPr>
        <p:spPr>
          <a:xfrm flipH="1">
            <a:off x="1621675" y="3491200"/>
            <a:ext cx="52800" cy="14286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6">
            <a:hlinkClick action="ppaction://hlinksldjump" r:id="rId8"/>
          </p:cNvPr>
          <p:cNvSpPr/>
          <p:nvPr/>
        </p:nvSpPr>
        <p:spPr>
          <a:xfrm>
            <a:off x="1074400" y="3460975"/>
            <a:ext cx="593400" cy="142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2" name="Google Shape;332;p26">
            <a:hlinkClick action="ppaction://hlinksldjump" r:id="rId9"/>
          </p:cNvPr>
          <p:cNvPicPr preferRelativeResize="0"/>
          <p:nvPr/>
        </p:nvPicPr>
        <p:blipFill>
          <a:blip r:embed="rId10">
            <a:alphaModFix/>
          </a:blip>
          <a:stretch>
            <a:fillRect/>
          </a:stretch>
        </p:blipFill>
        <p:spPr>
          <a:xfrm>
            <a:off x="8348645" y="4458151"/>
            <a:ext cx="724800" cy="614599"/>
          </a:xfrm>
          <a:prstGeom prst="rect">
            <a:avLst/>
          </a:prstGeom>
          <a:noFill/>
          <a:ln>
            <a:noFill/>
          </a:ln>
        </p:spPr>
      </p:pic>
      <p:sp>
        <p:nvSpPr>
          <p:cNvPr id="333" name="Google Shape;333;p26"/>
          <p:cNvSpPr/>
          <p:nvPr/>
        </p:nvSpPr>
        <p:spPr>
          <a:xfrm>
            <a:off x="7694425" y="3135800"/>
            <a:ext cx="1359900" cy="1148100"/>
          </a:xfrm>
          <a:prstGeom prst="wedgeRectCallout">
            <a:avLst>
              <a:gd fmla="val 11229" name="adj1"/>
              <a:gd fmla="val 64361"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t>Door op het kleine huisje te klikken, kom je opnieuw hier terecht!</a:t>
            </a:r>
            <a:endParaRPr/>
          </a:p>
        </p:txBody>
      </p:sp>
      <p:sp>
        <p:nvSpPr>
          <p:cNvPr id="334" name="Google Shape;334;p26">
            <a:hlinkClick action="ppaction://hlinksldjump" r:id="rId11"/>
          </p:cNvPr>
          <p:cNvSpPr/>
          <p:nvPr/>
        </p:nvSpPr>
        <p:spPr>
          <a:xfrm>
            <a:off x="31875" y="807475"/>
            <a:ext cx="9112200" cy="42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6">
            <a:hlinkClick action="ppaction://hlinksldjump" r:id="rId12"/>
          </p:cNvPr>
          <p:cNvSpPr/>
          <p:nvPr/>
        </p:nvSpPr>
        <p:spPr>
          <a:xfrm>
            <a:off x="1697175" y="1598150"/>
            <a:ext cx="2883000" cy="166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6">
            <a:hlinkClick action="ppaction://hlinksldjump" r:id="rId13"/>
          </p:cNvPr>
          <p:cNvSpPr/>
          <p:nvPr/>
        </p:nvSpPr>
        <p:spPr>
          <a:xfrm>
            <a:off x="4578625" y="1590950"/>
            <a:ext cx="2883000" cy="166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6">
            <a:hlinkClick action="ppaction://hlinksldjump" r:id="rId14"/>
          </p:cNvPr>
          <p:cNvSpPr/>
          <p:nvPr/>
        </p:nvSpPr>
        <p:spPr>
          <a:xfrm>
            <a:off x="1688650" y="3253800"/>
            <a:ext cx="2883000" cy="166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6">
            <a:hlinkClick action="ppaction://hlinksldjump" r:id="rId15"/>
          </p:cNvPr>
          <p:cNvSpPr/>
          <p:nvPr/>
        </p:nvSpPr>
        <p:spPr>
          <a:xfrm>
            <a:off x="4571500" y="3237475"/>
            <a:ext cx="2883000" cy="166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6"/>
          <p:cNvSpPr/>
          <p:nvPr/>
        </p:nvSpPr>
        <p:spPr>
          <a:xfrm>
            <a:off x="1688400" y="277075"/>
            <a:ext cx="5767200" cy="1324800"/>
          </a:xfrm>
          <a:prstGeom prst="triangle">
            <a:avLst>
              <a:gd fmla="val 50000"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40" name="Google Shape;340;p26"/>
          <p:cNvSpPr/>
          <p:nvPr/>
        </p:nvSpPr>
        <p:spPr>
          <a:xfrm>
            <a:off x="6388775" y="277075"/>
            <a:ext cx="2609604" cy="1495800"/>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br>
              <a:rPr lang="nl"/>
            </a:br>
            <a:r>
              <a:rPr b="1" lang="nl"/>
              <a:t>Klik</a:t>
            </a:r>
            <a:r>
              <a:rPr lang="nl"/>
              <a:t> op een kamer die je wel eens van dichtbij wilt bekijken!</a:t>
            </a:r>
            <a:endParaRPr/>
          </a:p>
          <a:p>
            <a:pPr indent="0" lvl="0" marL="0" rtl="0" algn="l">
              <a:spcBef>
                <a:spcPts val="0"/>
              </a:spcBef>
              <a:spcAft>
                <a:spcPts val="0"/>
              </a:spcAft>
              <a:buNone/>
            </a:pPr>
            <a:r>
              <a:t/>
            </a:r>
            <a:endParaRPr/>
          </a:p>
        </p:txBody>
      </p:sp>
      <p:sp>
        <p:nvSpPr>
          <p:cNvPr id="341" name="Google Shape;341;p26">
            <a:hlinkClick action="ppaction://hlinksldjump" r:id="rId16"/>
          </p:cNvPr>
          <p:cNvSpPr/>
          <p:nvPr/>
        </p:nvSpPr>
        <p:spPr>
          <a:xfrm>
            <a:off x="1059300" y="3483925"/>
            <a:ext cx="643800" cy="142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6"/>
          <p:cNvSpPr/>
          <p:nvPr/>
        </p:nvSpPr>
        <p:spPr>
          <a:xfrm>
            <a:off x="62925" y="1861725"/>
            <a:ext cx="1482600" cy="1519200"/>
          </a:xfrm>
          <a:prstGeom prst="wedgeRectCallout">
            <a:avLst>
              <a:gd fmla="val 20658" name="adj1"/>
              <a:gd fmla="val 59461"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t>Heb je genoeg rondgekeken? </a:t>
            </a:r>
            <a:r>
              <a:rPr b="1" lang="nl"/>
              <a:t>Klik</a:t>
            </a:r>
            <a:r>
              <a:rPr lang="nl"/>
              <a:t> op de</a:t>
            </a:r>
            <a:r>
              <a:rPr lang="nl"/>
              <a:t> deur.</a:t>
            </a:r>
            <a:br>
              <a:rPr lang="nl"/>
            </a:br>
            <a:r>
              <a:rPr lang="nl"/>
              <a:t>Hier vind je enkele handige schema’s om te printen.</a:t>
            </a:r>
            <a:endParaRPr/>
          </a:p>
        </p:txBody>
      </p:sp>
      <p:sp>
        <p:nvSpPr>
          <p:cNvPr id="343" name="Google Shape;343;p26">
            <a:hlinkClick action="ppaction://hlinksldjump" r:id="rId17"/>
          </p:cNvPr>
          <p:cNvSpPr/>
          <p:nvPr/>
        </p:nvSpPr>
        <p:spPr>
          <a:xfrm>
            <a:off x="37175" y="1821925"/>
            <a:ext cx="1584600" cy="166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2" name="Shape 1832"/>
        <p:cNvGrpSpPr/>
        <p:nvPr/>
      </p:nvGrpSpPr>
      <p:grpSpPr>
        <a:xfrm>
          <a:off x="0" y="0"/>
          <a:ext cx="0" cy="0"/>
          <a:chOff x="0" y="0"/>
          <a:chExt cx="0" cy="0"/>
        </a:xfrm>
      </p:grpSpPr>
      <p:pic>
        <p:nvPicPr>
          <p:cNvPr id="1833" name="Google Shape;1833;p89"/>
          <p:cNvPicPr preferRelativeResize="0"/>
          <p:nvPr/>
        </p:nvPicPr>
        <p:blipFill>
          <a:blip r:embed="rId3">
            <a:alphaModFix/>
          </a:blip>
          <a:stretch>
            <a:fillRect/>
          </a:stretch>
        </p:blipFill>
        <p:spPr>
          <a:xfrm>
            <a:off x="178375" y="174525"/>
            <a:ext cx="6877050" cy="733425"/>
          </a:xfrm>
          <a:prstGeom prst="rect">
            <a:avLst/>
          </a:prstGeom>
          <a:noFill/>
          <a:ln>
            <a:noFill/>
          </a:ln>
        </p:spPr>
      </p:pic>
      <p:sp>
        <p:nvSpPr>
          <p:cNvPr id="1834" name="Google Shape;1834;p89"/>
          <p:cNvSpPr/>
          <p:nvPr/>
        </p:nvSpPr>
        <p:spPr>
          <a:xfrm>
            <a:off x="5481225" y="3039350"/>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89"/>
          <p:cNvSpPr/>
          <p:nvPr/>
        </p:nvSpPr>
        <p:spPr>
          <a:xfrm>
            <a:off x="5481225" y="3939950"/>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89"/>
          <p:cNvSpPr/>
          <p:nvPr/>
        </p:nvSpPr>
        <p:spPr>
          <a:xfrm>
            <a:off x="5481225" y="413045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89"/>
          <p:cNvSpPr/>
          <p:nvPr/>
        </p:nvSpPr>
        <p:spPr>
          <a:xfrm>
            <a:off x="8607225" y="413045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38" name="Google Shape;1838;p89"/>
          <p:cNvPicPr preferRelativeResize="0"/>
          <p:nvPr/>
        </p:nvPicPr>
        <p:blipFill>
          <a:blip r:embed="rId4">
            <a:alphaModFix/>
          </a:blip>
          <a:stretch>
            <a:fillRect/>
          </a:stretch>
        </p:blipFill>
        <p:spPr>
          <a:xfrm>
            <a:off x="7742625" y="2733175"/>
            <a:ext cx="312400" cy="682150"/>
          </a:xfrm>
          <a:prstGeom prst="rect">
            <a:avLst/>
          </a:prstGeom>
          <a:noFill/>
          <a:ln>
            <a:noFill/>
          </a:ln>
        </p:spPr>
      </p:pic>
      <p:sp>
        <p:nvSpPr>
          <p:cNvPr id="1839" name="Google Shape;1839;p89"/>
          <p:cNvSpPr txBox="1"/>
          <p:nvPr>
            <p:ph idx="1" type="body"/>
          </p:nvPr>
        </p:nvSpPr>
        <p:spPr>
          <a:xfrm>
            <a:off x="178375" y="914625"/>
            <a:ext cx="8520600" cy="3573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Neem je drinkfles.</a:t>
            </a:r>
            <a:endParaRPr/>
          </a:p>
          <a:p>
            <a:pPr indent="-342900" lvl="0" marL="457200" rtl="0" algn="l">
              <a:spcBef>
                <a:spcPts val="0"/>
              </a:spcBef>
              <a:spcAft>
                <a:spcPts val="0"/>
              </a:spcAft>
              <a:buSzPts val="1800"/>
              <a:buAutoNum type="arabicPeriod"/>
            </a:pPr>
            <a:r>
              <a:rPr lang="nl"/>
              <a:t>Houd de fles stevig vast en draai met je andere hand de dop eraf.</a:t>
            </a:r>
            <a:endParaRPr/>
          </a:p>
          <a:p>
            <a:pPr indent="-342900" lvl="0" marL="457200" rtl="0" algn="l">
              <a:spcBef>
                <a:spcPts val="0"/>
              </a:spcBef>
              <a:spcAft>
                <a:spcPts val="0"/>
              </a:spcAft>
              <a:buSzPts val="1800"/>
              <a:buAutoNum type="arabicPeriod"/>
            </a:pPr>
            <a:r>
              <a:rPr lang="nl"/>
              <a:t>Zit er nog water in je drinkfles? Giet dit dan eerst uit.</a:t>
            </a:r>
            <a:endParaRPr/>
          </a:p>
          <a:p>
            <a:pPr indent="-342900" lvl="0" marL="457200" rtl="0" algn="l">
              <a:spcBef>
                <a:spcPts val="0"/>
              </a:spcBef>
              <a:spcAft>
                <a:spcPts val="0"/>
              </a:spcAft>
              <a:buSzPts val="1800"/>
              <a:buAutoNum type="arabicPeriod"/>
            </a:pPr>
            <a:r>
              <a:rPr lang="nl"/>
              <a:t>Open de kraan met koud water en een zachte straal.</a:t>
            </a:r>
            <a:endParaRPr/>
          </a:p>
          <a:p>
            <a:pPr indent="-342900" lvl="0" marL="457200" rtl="0" algn="l">
              <a:spcBef>
                <a:spcPts val="0"/>
              </a:spcBef>
              <a:spcAft>
                <a:spcPts val="0"/>
              </a:spcAft>
              <a:buSzPts val="1800"/>
              <a:buAutoNum type="arabicPeriod"/>
            </a:pPr>
            <a:r>
              <a:rPr lang="nl"/>
              <a:t>Houd de drinkfles onder de kraan en vul ze tot ze bijna vol is.</a:t>
            </a:r>
            <a:endParaRPr/>
          </a:p>
          <a:p>
            <a:pPr indent="-342900" lvl="0" marL="457200" rtl="0" algn="l">
              <a:spcBef>
                <a:spcPts val="0"/>
              </a:spcBef>
              <a:spcAft>
                <a:spcPts val="0"/>
              </a:spcAft>
              <a:buSzPts val="1800"/>
              <a:buAutoNum type="arabicPeriod"/>
            </a:pPr>
            <a:r>
              <a:rPr lang="nl"/>
              <a:t>Draai de dop op de drinkfles.</a:t>
            </a:r>
            <a:endParaRPr/>
          </a:p>
          <a:p>
            <a:pPr indent="-342900" lvl="0" marL="457200" rtl="0" algn="l">
              <a:spcBef>
                <a:spcPts val="0"/>
              </a:spcBef>
              <a:spcAft>
                <a:spcPts val="0"/>
              </a:spcAft>
              <a:buSzPts val="1800"/>
              <a:buAutoNum type="arabicPeriod"/>
            </a:pPr>
            <a:r>
              <a:rPr lang="nl"/>
              <a:t>Droog de buitenkant van je drinkfles af </a:t>
            </a:r>
            <a:br>
              <a:rPr lang="nl"/>
            </a:br>
            <a:r>
              <a:rPr lang="nl"/>
              <a:t>indien ze nat is.</a:t>
            </a:r>
            <a:endParaRPr/>
          </a:p>
        </p:txBody>
      </p:sp>
      <p:sp>
        <p:nvSpPr>
          <p:cNvPr id="1840" name="Google Shape;1840;p89">
            <a:hlinkClick action="ppaction://hlinksldjump" r:id="rId5"/>
          </p:cNvPr>
          <p:cNvSpPr/>
          <p:nvPr/>
        </p:nvSpPr>
        <p:spPr>
          <a:xfrm>
            <a:off x="1296850" y="332325"/>
            <a:ext cx="14409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89">
            <a:hlinkClick action="ppaction://hlinksldjump" r:id="rId6"/>
          </p:cNvPr>
          <p:cNvSpPr/>
          <p:nvPr/>
        </p:nvSpPr>
        <p:spPr>
          <a:xfrm>
            <a:off x="2694375" y="317900"/>
            <a:ext cx="11217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89">
            <a:hlinkClick action="ppaction://hlinksldjump" r:id="rId7"/>
          </p:cNvPr>
          <p:cNvSpPr/>
          <p:nvPr/>
        </p:nvSpPr>
        <p:spPr>
          <a:xfrm>
            <a:off x="3746125" y="3251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89">
            <a:hlinkClick action="ppaction://hlinksldjump" r:id="rId8"/>
          </p:cNvPr>
          <p:cNvSpPr/>
          <p:nvPr/>
        </p:nvSpPr>
        <p:spPr>
          <a:xfrm>
            <a:off x="4855525" y="332325"/>
            <a:ext cx="11217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89">
            <a:hlinkClick action="ppaction://hlinksldjump" r:id="rId9"/>
          </p:cNvPr>
          <p:cNvSpPr/>
          <p:nvPr/>
        </p:nvSpPr>
        <p:spPr>
          <a:xfrm>
            <a:off x="5907275" y="317900"/>
            <a:ext cx="11238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89">
            <a:hlinkClick action="ppaction://hlinksldjump" r:id="rId10"/>
          </p:cNvPr>
          <p:cNvSpPr/>
          <p:nvPr/>
        </p:nvSpPr>
        <p:spPr>
          <a:xfrm>
            <a:off x="218625" y="350350"/>
            <a:ext cx="11940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46" name="Google Shape;1846;p89">
            <a:hlinkClick action="ppaction://hlinksldjump" r:id="rId11"/>
          </p:cNvPr>
          <p:cNvPicPr preferRelativeResize="0"/>
          <p:nvPr/>
        </p:nvPicPr>
        <p:blipFill rotWithShape="1">
          <a:blip r:embed="rId12">
            <a:alphaModFix/>
          </a:blip>
          <a:srcRect b="9253" l="0" r="0" t="9147"/>
          <a:stretch/>
        </p:blipFill>
        <p:spPr>
          <a:xfrm>
            <a:off x="7950375" y="4421455"/>
            <a:ext cx="588600" cy="543772"/>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0" name="Shape 1850"/>
        <p:cNvGrpSpPr/>
        <p:nvPr/>
      </p:nvGrpSpPr>
      <p:grpSpPr>
        <a:xfrm>
          <a:off x="0" y="0"/>
          <a:ext cx="0" cy="0"/>
          <a:chOff x="0" y="0"/>
          <a:chExt cx="0" cy="0"/>
        </a:xfrm>
      </p:grpSpPr>
      <p:pic>
        <p:nvPicPr>
          <p:cNvPr id="1851" name="Google Shape;1851;p90"/>
          <p:cNvPicPr preferRelativeResize="0"/>
          <p:nvPr/>
        </p:nvPicPr>
        <p:blipFill>
          <a:blip r:embed="rId3">
            <a:alphaModFix/>
          </a:blip>
          <a:stretch>
            <a:fillRect/>
          </a:stretch>
        </p:blipFill>
        <p:spPr>
          <a:xfrm>
            <a:off x="181525" y="174525"/>
            <a:ext cx="6877050" cy="733425"/>
          </a:xfrm>
          <a:prstGeom prst="rect">
            <a:avLst/>
          </a:prstGeom>
          <a:noFill/>
          <a:ln>
            <a:noFill/>
          </a:ln>
        </p:spPr>
      </p:pic>
      <p:sp>
        <p:nvSpPr>
          <p:cNvPr id="1852" name="Google Shape;1852;p90"/>
          <p:cNvSpPr/>
          <p:nvPr/>
        </p:nvSpPr>
        <p:spPr>
          <a:xfrm>
            <a:off x="5472550" y="3030675"/>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90"/>
          <p:cNvSpPr/>
          <p:nvPr/>
        </p:nvSpPr>
        <p:spPr>
          <a:xfrm>
            <a:off x="5472550" y="3931275"/>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90"/>
          <p:cNvSpPr/>
          <p:nvPr/>
        </p:nvSpPr>
        <p:spPr>
          <a:xfrm>
            <a:off x="5472550" y="4121775"/>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90"/>
          <p:cNvSpPr/>
          <p:nvPr/>
        </p:nvSpPr>
        <p:spPr>
          <a:xfrm>
            <a:off x="8598550" y="4121775"/>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90"/>
          <p:cNvSpPr/>
          <p:nvPr/>
        </p:nvSpPr>
        <p:spPr>
          <a:xfrm>
            <a:off x="5836225" y="3619575"/>
            <a:ext cx="540000" cy="311700"/>
          </a:xfrm>
          <a:prstGeom prst="parallelogram">
            <a:avLst>
              <a:gd fmla="val 25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90"/>
          <p:cNvSpPr/>
          <p:nvPr/>
        </p:nvSpPr>
        <p:spPr>
          <a:xfrm>
            <a:off x="5836225" y="3931275"/>
            <a:ext cx="464400" cy="3117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90"/>
          <p:cNvSpPr txBox="1"/>
          <p:nvPr>
            <p:ph idx="1" type="body"/>
          </p:nvPr>
        </p:nvSpPr>
        <p:spPr>
          <a:xfrm>
            <a:off x="181525" y="914950"/>
            <a:ext cx="7499400" cy="3943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Help mama/papa/broer/zus.</a:t>
            </a:r>
            <a:endParaRPr/>
          </a:p>
          <a:p>
            <a:pPr indent="-342900" lvl="0" marL="457200" rtl="0" algn="l">
              <a:spcBef>
                <a:spcPts val="0"/>
              </a:spcBef>
              <a:spcAft>
                <a:spcPts val="0"/>
              </a:spcAft>
              <a:buSzPts val="1800"/>
              <a:buAutoNum type="arabicPeriod"/>
            </a:pPr>
            <a:r>
              <a:rPr lang="nl"/>
              <a:t>Ruim alle borden af.</a:t>
            </a:r>
            <a:br>
              <a:rPr lang="nl"/>
            </a:br>
            <a:r>
              <a:rPr lang="nl"/>
              <a:t>Zet de borden in de vaatwasmachine of in de gootsteen.</a:t>
            </a:r>
            <a:endParaRPr/>
          </a:p>
          <a:p>
            <a:pPr indent="-342900" lvl="0" marL="457200" rtl="0" algn="l">
              <a:spcBef>
                <a:spcPts val="0"/>
              </a:spcBef>
              <a:spcAft>
                <a:spcPts val="0"/>
              </a:spcAft>
              <a:buSzPts val="1800"/>
              <a:buAutoNum type="arabicPeriod"/>
            </a:pPr>
            <a:r>
              <a:rPr lang="nl"/>
              <a:t>Ruim het bestek af.</a:t>
            </a:r>
            <a:br>
              <a:rPr lang="nl"/>
            </a:br>
            <a:r>
              <a:rPr lang="nl"/>
              <a:t>Plaats het bestek in de vaatwasmachine of in de gootsteen.</a:t>
            </a:r>
            <a:endParaRPr/>
          </a:p>
          <a:p>
            <a:pPr indent="-342900" lvl="0" marL="457200" rtl="0" algn="l">
              <a:spcBef>
                <a:spcPts val="0"/>
              </a:spcBef>
              <a:spcAft>
                <a:spcPts val="0"/>
              </a:spcAft>
              <a:buSzPts val="1800"/>
              <a:buAutoNum type="arabicPeriod"/>
            </a:pPr>
            <a:r>
              <a:rPr lang="nl"/>
              <a:t>Leg het beleg weer in de koelkast.</a:t>
            </a:r>
            <a:endParaRPr/>
          </a:p>
          <a:p>
            <a:pPr indent="-342900" lvl="0" marL="457200" rtl="0" algn="l">
              <a:spcBef>
                <a:spcPts val="0"/>
              </a:spcBef>
              <a:spcAft>
                <a:spcPts val="0"/>
              </a:spcAft>
              <a:buSzPts val="1800"/>
              <a:buAutoNum type="arabicPeriod"/>
            </a:pPr>
            <a:r>
              <a:rPr lang="nl"/>
              <a:t>Zet de drank terug in de koelkast</a:t>
            </a:r>
            <a:br>
              <a:rPr lang="nl"/>
            </a:br>
            <a:r>
              <a:rPr lang="nl"/>
              <a:t>of de kan water op het aanrecht</a:t>
            </a:r>
            <a:r>
              <a:rPr lang="nl"/>
              <a:t>.</a:t>
            </a:r>
            <a:endParaRPr/>
          </a:p>
          <a:p>
            <a:pPr indent="-342900" lvl="0" marL="457200" rtl="0" algn="l">
              <a:spcBef>
                <a:spcPts val="0"/>
              </a:spcBef>
              <a:spcAft>
                <a:spcPts val="0"/>
              </a:spcAft>
              <a:buSzPts val="1800"/>
              <a:buAutoNum type="arabicPeriod"/>
            </a:pPr>
            <a:r>
              <a:rPr lang="nl"/>
              <a:t>Veeg de tafel af.</a:t>
            </a:r>
            <a:endParaRPr/>
          </a:p>
          <a:p>
            <a:pPr indent="-317500" lvl="1" marL="914400" rtl="0" algn="l">
              <a:spcBef>
                <a:spcPts val="0"/>
              </a:spcBef>
              <a:spcAft>
                <a:spcPts val="0"/>
              </a:spcAft>
              <a:buSzPts val="1400"/>
              <a:buAutoNum type="alphaLcPeriod"/>
            </a:pPr>
            <a:r>
              <a:rPr lang="nl" sz="1400"/>
              <a:t>Houd een vod onder de kraan.</a:t>
            </a:r>
            <a:endParaRPr/>
          </a:p>
          <a:p>
            <a:pPr indent="-317500" lvl="1" marL="914400" rtl="0" algn="l">
              <a:spcBef>
                <a:spcPts val="0"/>
              </a:spcBef>
              <a:spcAft>
                <a:spcPts val="0"/>
              </a:spcAft>
              <a:buSzPts val="1400"/>
              <a:buAutoNum type="alphaLcPeriod"/>
            </a:pPr>
            <a:r>
              <a:rPr lang="nl" sz="1400"/>
              <a:t>Wring de vod uit zodat ze niet drupt.</a:t>
            </a:r>
            <a:endParaRPr sz="1400"/>
          </a:p>
          <a:p>
            <a:pPr indent="-317500" lvl="1" marL="914400" rtl="0" algn="l">
              <a:spcBef>
                <a:spcPts val="0"/>
              </a:spcBef>
              <a:spcAft>
                <a:spcPts val="0"/>
              </a:spcAft>
              <a:buSzPts val="1400"/>
              <a:buAutoNum type="alphaLcPeriod"/>
            </a:pPr>
            <a:r>
              <a:rPr lang="nl"/>
              <a:t>Veeg</a:t>
            </a:r>
            <a:r>
              <a:rPr lang="nl" sz="1400"/>
              <a:t> de tafel af en vang de kruimels op </a:t>
            </a:r>
            <a:r>
              <a:rPr lang="nl"/>
              <a:t>in </a:t>
            </a:r>
            <a:br>
              <a:rPr lang="nl"/>
            </a:br>
            <a:r>
              <a:rPr lang="nl"/>
              <a:t>een bakje/hand.</a:t>
            </a:r>
            <a:endParaRPr/>
          </a:p>
          <a:p>
            <a:pPr indent="-317500" lvl="1" marL="914400" rtl="0" algn="l">
              <a:spcBef>
                <a:spcPts val="0"/>
              </a:spcBef>
              <a:spcAft>
                <a:spcPts val="0"/>
              </a:spcAft>
              <a:buSzPts val="1400"/>
              <a:buAutoNum type="alphaLcPeriod"/>
            </a:pPr>
            <a:r>
              <a:rPr lang="nl"/>
              <a:t>Gooi de kruimels in de vuilbak en spoel de vod uit</a:t>
            </a:r>
            <a:r>
              <a:rPr lang="nl"/>
              <a:t>.</a:t>
            </a:r>
            <a:endParaRPr/>
          </a:p>
        </p:txBody>
      </p:sp>
      <p:sp>
        <p:nvSpPr>
          <p:cNvPr id="1859" name="Google Shape;1859;p90">
            <a:hlinkClick action="ppaction://hlinksldjump" r:id="rId4"/>
          </p:cNvPr>
          <p:cNvSpPr/>
          <p:nvPr/>
        </p:nvSpPr>
        <p:spPr>
          <a:xfrm>
            <a:off x="1296850" y="332325"/>
            <a:ext cx="14409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90">
            <a:hlinkClick action="ppaction://hlinksldjump" r:id="rId5"/>
          </p:cNvPr>
          <p:cNvSpPr/>
          <p:nvPr/>
        </p:nvSpPr>
        <p:spPr>
          <a:xfrm>
            <a:off x="2694375" y="317900"/>
            <a:ext cx="1121700" cy="4590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90">
            <a:hlinkClick action="ppaction://hlinksldjump" r:id="rId6"/>
          </p:cNvPr>
          <p:cNvSpPr/>
          <p:nvPr/>
        </p:nvSpPr>
        <p:spPr>
          <a:xfrm>
            <a:off x="3746125" y="325125"/>
            <a:ext cx="11238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90">
            <a:hlinkClick action="ppaction://hlinksldjump" r:id="rId7"/>
          </p:cNvPr>
          <p:cNvSpPr/>
          <p:nvPr/>
        </p:nvSpPr>
        <p:spPr>
          <a:xfrm>
            <a:off x="4855525" y="332325"/>
            <a:ext cx="11217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90">
            <a:hlinkClick action="ppaction://hlinksldjump" r:id="rId8"/>
          </p:cNvPr>
          <p:cNvSpPr/>
          <p:nvPr/>
        </p:nvSpPr>
        <p:spPr>
          <a:xfrm>
            <a:off x="5907275" y="317900"/>
            <a:ext cx="1123800" cy="446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90">
            <a:hlinkClick action="ppaction://hlinksldjump" r:id="rId9"/>
          </p:cNvPr>
          <p:cNvSpPr/>
          <p:nvPr/>
        </p:nvSpPr>
        <p:spPr>
          <a:xfrm>
            <a:off x="250"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90">
            <a:hlinkClick action="ppaction://hlinksldjump" r:id="rId10"/>
          </p:cNvPr>
          <p:cNvSpPr/>
          <p:nvPr/>
        </p:nvSpPr>
        <p:spPr>
          <a:xfrm>
            <a:off x="218625" y="350350"/>
            <a:ext cx="1194000" cy="4179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66" name="Google Shape;1866;p90">
            <a:hlinkClick action="ppaction://hlinksldjump" r:id="rId11"/>
          </p:cNvPr>
          <p:cNvPicPr preferRelativeResize="0"/>
          <p:nvPr/>
        </p:nvPicPr>
        <p:blipFill rotWithShape="1">
          <a:blip r:embed="rId12">
            <a:alphaModFix/>
          </a:blip>
          <a:srcRect b="9253" l="0" r="0" t="9147"/>
          <a:stretch/>
        </p:blipFill>
        <p:spPr>
          <a:xfrm>
            <a:off x="7950375" y="4421455"/>
            <a:ext cx="588600" cy="543772"/>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0" name="Shape 1870"/>
        <p:cNvGrpSpPr/>
        <p:nvPr/>
      </p:nvGrpSpPr>
      <p:grpSpPr>
        <a:xfrm>
          <a:off x="0" y="0"/>
          <a:ext cx="0" cy="0"/>
          <a:chOff x="0" y="0"/>
          <a:chExt cx="0" cy="0"/>
        </a:xfrm>
      </p:grpSpPr>
      <p:pic>
        <p:nvPicPr>
          <p:cNvPr id="1871" name="Google Shape;1871;p91"/>
          <p:cNvPicPr preferRelativeResize="0"/>
          <p:nvPr/>
        </p:nvPicPr>
        <p:blipFill>
          <a:blip r:embed="rId3">
            <a:alphaModFix/>
          </a:blip>
          <a:stretch>
            <a:fillRect/>
          </a:stretch>
        </p:blipFill>
        <p:spPr>
          <a:xfrm>
            <a:off x="210525" y="207863"/>
            <a:ext cx="6877050" cy="733425"/>
          </a:xfrm>
          <a:prstGeom prst="rect">
            <a:avLst/>
          </a:prstGeom>
          <a:noFill/>
          <a:ln>
            <a:noFill/>
          </a:ln>
        </p:spPr>
      </p:pic>
      <p:sp>
        <p:nvSpPr>
          <p:cNvPr id="1872" name="Google Shape;1872;p91"/>
          <p:cNvSpPr txBox="1"/>
          <p:nvPr>
            <p:ph idx="1" type="body"/>
          </p:nvPr>
        </p:nvSpPr>
        <p:spPr>
          <a:xfrm>
            <a:off x="311700" y="1152475"/>
            <a:ext cx="8520600" cy="387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42900" lvl="0" marL="457200" rtl="0" algn="l">
              <a:spcBef>
                <a:spcPts val="1600"/>
              </a:spcBef>
              <a:spcAft>
                <a:spcPts val="0"/>
              </a:spcAft>
              <a:buSzPts val="1800"/>
              <a:buAutoNum type="arabicPeriod"/>
            </a:pPr>
            <a:r>
              <a:rPr lang="nl"/>
              <a:t>Neem de doos cornflakes </a:t>
            </a:r>
            <a:br>
              <a:rPr lang="nl"/>
            </a:br>
            <a:r>
              <a:rPr lang="nl"/>
              <a:t>en zet deze op tafel.</a:t>
            </a:r>
            <a:endParaRPr/>
          </a:p>
          <a:p>
            <a:pPr indent="-342900" lvl="0" marL="457200" rtl="0" algn="l">
              <a:spcBef>
                <a:spcPts val="0"/>
              </a:spcBef>
              <a:spcAft>
                <a:spcPts val="0"/>
              </a:spcAft>
              <a:buSzPts val="1800"/>
              <a:buAutoNum type="arabicPeriod"/>
            </a:pPr>
            <a:r>
              <a:rPr lang="nl"/>
              <a:t>Neem het karton melk uit de koelkast.</a:t>
            </a:r>
            <a:endParaRPr/>
          </a:p>
          <a:p>
            <a:pPr indent="-342900" lvl="0" marL="457200" rtl="0" algn="l">
              <a:spcBef>
                <a:spcPts val="0"/>
              </a:spcBef>
              <a:spcAft>
                <a:spcPts val="0"/>
              </a:spcAft>
              <a:buSzPts val="1800"/>
              <a:buAutoNum type="arabicPeriod"/>
            </a:pPr>
            <a:r>
              <a:rPr lang="nl"/>
              <a:t>Plaats deze in het midden van de tafel.</a:t>
            </a:r>
            <a:endParaRPr/>
          </a:p>
          <a:p>
            <a:pPr indent="0" lvl="0" marL="457200" rtl="0" algn="l">
              <a:spcBef>
                <a:spcPts val="1600"/>
              </a:spcBef>
              <a:spcAft>
                <a:spcPts val="0"/>
              </a:spcAft>
              <a:buNone/>
            </a:pPr>
            <a:r>
              <a:t/>
            </a:r>
            <a:endParaRPr/>
          </a:p>
          <a:p>
            <a:pPr indent="0" lvl="0" marL="0" rtl="0" algn="l">
              <a:spcBef>
                <a:spcPts val="1600"/>
              </a:spcBef>
              <a:spcAft>
                <a:spcPts val="1600"/>
              </a:spcAft>
              <a:buClr>
                <a:schemeClr val="dk1"/>
              </a:buClr>
              <a:buSzPts val="1100"/>
              <a:buFont typeface="Arial"/>
              <a:buNone/>
            </a:pPr>
            <a:r>
              <a:rPr lang="nl"/>
              <a:t>Ga rustig zitten, alles staat klaar!</a:t>
            </a:r>
            <a:endParaRPr/>
          </a:p>
        </p:txBody>
      </p:sp>
      <p:sp>
        <p:nvSpPr>
          <p:cNvPr id="1873" name="Google Shape;1873;p91"/>
          <p:cNvSpPr/>
          <p:nvPr/>
        </p:nvSpPr>
        <p:spPr>
          <a:xfrm>
            <a:off x="5486400" y="3027225"/>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91"/>
          <p:cNvSpPr/>
          <p:nvPr/>
        </p:nvSpPr>
        <p:spPr>
          <a:xfrm>
            <a:off x="5486400" y="3927825"/>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91"/>
          <p:cNvSpPr/>
          <p:nvPr/>
        </p:nvSpPr>
        <p:spPr>
          <a:xfrm flipH="1">
            <a:off x="8340425" y="3467125"/>
            <a:ext cx="17400" cy="38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91"/>
          <p:cNvSpPr/>
          <p:nvPr/>
        </p:nvSpPr>
        <p:spPr>
          <a:xfrm>
            <a:off x="5486400" y="4118325"/>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91"/>
          <p:cNvSpPr/>
          <p:nvPr/>
        </p:nvSpPr>
        <p:spPr>
          <a:xfrm>
            <a:off x="8612400" y="4118325"/>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91"/>
          <p:cNvSpPr/>
          <p:nvPr/>
        </p:nvSpPr>
        <p:spPr>
          <a:xfrm>
            <a:off x="7402400" y="3414825"/>
            <a:ext cx="816600" cy="498300"/>
          </a:xfrm>
          <a:prstGeom prst="roundRect">
            <a:avLst>
              <a:gd fmla="val 16667" name="adj"/>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91"/>
          <p:cNvSpPr/>
          <p:nvPr/>
        </p:nvSpPr>
        <p:spPr>
          <a:xfrm>
            <a:off x="7510775" y="3441825"/>
            <a:ext cx="648000" cy="4590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91"/>
          <p:cNvSpPr/>
          <p:nvPr/>
        </p:nvSpPr>
        <p:spPr>
          <a:xfrm>
            <a:off x="7436063" y="3051225"/>
            <a:ext cx="545400" cy="363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91"/>
          <p:cNvSpPr/>
          <p:nvPr/>
        </p:nvSpPr>
        <p:spPr>
          <a:xfrm>
            <a:off x="6099575" y="3441825"/>
            <a:ext cx="648000" cy="4590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91"/>
          <p:cNvSpPr/>
          <p:nvPr/>
        </p:nvSpPr>
        <p:spPr>
          <a:xfrm>
            <a:off x="6303100" y="3027225"/>
            <a:ext cx="545400" cy="363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83" name="Google Shape;1883;p91"/>
          <p:cNvPicPr preferRelativeResize="0"/>
          <p:nvPr/>
        </p:nvPicPr>
        <p:blipFill>
          <a:blip r:embed="rId4">
            <a:alphaModFix/>
          </a:blip>
          <a:stretch>
            <a:fillRect/>
          </a:stretch>
        </p:blipFill>
        <p:spPr>
          <a:xfrm rot="3429677">
            <a:off x="6293967" y="3486519"/>
            <a:ext cx="259200" cy="345600"/>
          </a:xfrm>
          <a:prstGeom prst="rect">
            <a:avLst/>
          </a:prstGeom>
          <a:noFill/>
          <a:ln>
            <a:noFill/>
          </a:ln>
        </p:spPr>
      </p:pic>
      <p:pic>
        <p:nvPicPr>
          <p:cNvPr id="1884" name="Google Shape;1884;p91"/>
          <p:cNvPicPr preferRelativeResize="0"/>
          <p:nvPr/>
        </p:nvPicPr>
        <p:blipFill>
          <a:blip r:embed="rId4">
            <a:alphaModFix/>
          </a:blip>
          <a:stretch>
            <a:fillRect/>
          </a:stretch>
        </p:blipFill>
        <p:spPr>
          <a:xfrm rot="3429680">
            <a:off x="6464205" y="3054221"/>
            <a:ext cx="223199" cy="309600"/>
          </a:xfrm>
          <a:prstGeom prst="rect">
            <a:avLst/>
          </a:prstGeom>
          <a:noFill/>
          <a:ln>
            <a:noFill/>
          </a:ln>
        </p:spPr>
      </p:pic>
      <p:pic>
        <p:nvPicPr>
          <p:cNvPr id="1885" name="Google Shape;1885;p91"/>
          <p:cNvPicPr preferRelativeResize="0"/>
          <p:nvPr/>
        </p:nvPicPr>
        <p:blipFill>
          <a:blip r:embed="rId4">
            <a:alphaModFix/>
          </a:blip>
          <a:stretch>
            <a:fillRect/>
          </a:stretch>
        </p:blipFill>
        <p:spPr>
          <a:xfrm rot="3429680">
            <a:off x="7597167" y="3082309"/>
            <a:ext cx="223199" cy="309600"/>
          </a:xfrm>
          <a:prstGeom prst="rect">
            <a:avLst/>
          </a:prstGeom>
          <a:noFill/>
          <a:ln>
            <a:noFill/>
          </a:ln>
        </p:spPr>
      </p:pic>
      <p:sp>
        <p:nvSpPr>
          <p:cNvPr id="1886" name="Google Shape;1886;p91"/>
          <p:cNvSpPr/>
          <p:nvPr/>
        </p:nvSpPr>
        <p:spPr>
          <a:xfrm>
            <a:off x="6816425" y="3382250"/>
            <a:ext cx="17400" cy="4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91"/>
          <p:cNvSpPr/>
          <p:nvPr/>
        </p:nvSpPr>
        <p:spPr>
          <a:xfrm rot="5400000">
            <a:off x="6776075" y="3448725"/>
            <a:ext cx="1731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91"/>
          <p:cNvSpPr/>
          <p:nvPr/>
        </p:nvSpPr>
        <p:spPr>
          <a:xfrm>
            <a:off x="6206825" y="3077450"/>
            <a:ext cx="17400" cy="349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91"/>
          <p:cNvSpPr/>
          <p:nvPr/>
        </p:nvSpPr>
        <p:spPr>
          <a:xfrm>
            <a:off x="7387925" y="3098750"/>
            <a:ext cx="17400" cy="38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91"/>
          <p:cNvSpPr/>
          <p:nvPr/>
        </p:nvSpPr>
        <p:spPr>
          <a:xfrm flipH="1" rot="-5400000">
            <a:off x="6111075" y="3317625"/>
            <a:ext cx="1368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91"/>
          <p:cNvSpPr/>
          <p:nvPr/>
        </p:nvSpPr>
        <p:spPr>
          <a:xfrm flipH="1" rot="-5400000">
            <a:off x="7303975" y="3372525"/>
            <a:ext cx="1368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91"/>
          <p:cNvSpPr/>
          <p:nvPr/>
        </p:nvSpPr>
        <p:spPr>
          <a:xfrm>
            <a:off x="6450563" y="1868325"/>
            <a:ext cx="2516400" cy="968400"/>
          </a:xfrm>
          <a:prstGeom prst="wedgeRoundRectCallout">
            <a:avLst>
              <a:gd fmla="val 16349" name="adj1"/>
              <a:gd fmla="val 111914"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als je een anti-slipmatje onder je bord legt, ben je zeker dat je bord niet van de tafel glijdt.</a:t>
            </a:r>
            <a:endParaRPr i="1"/>
          </a:p>
        </p:txBody>
      </p:sp>
      <p:sp>
        <p:nvSpPr>
          <p:cNvPr id="1893" name="Google Shape;1893;p91"/>
          <p:cNvSpPr/>
          <p:nvPr/>
        </p:nvSpPr>
        <p:spPr>
          <a:xfrm>
            <a:off x="8292275" y="3390975"/>
            <a:ext cx="109500" cy="17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91"/>
          <p:cNvSpPr/>
          <p:nvPr/>
        </p:nvSpPr>
        <p:spPr>
          <a:xfrm>
            <a:off x="7644275" y="3629325"/>
            <a:ext cx="381000" cy="136800"/>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91"/>
          <p:cNvSpPr/>
          <p:nvPr/>
        </p:nvSpPr>
        <p:spPr>
          <a:xfrm>
            <a:off x="7644275" y="3523575"/>
            <a:ext cx="381000" cy="190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91"/>
          <p:cNvSpPr/>
          <p:nvPr/>
        </p:nvSpPr>
        <p:spPr>
          <a:xfrm>
            <a:off x="4249825" y="1079325"/>
            <a:ext cx="2135400" cy="789000"/>
          </a:xfrm>
          <a:prstGeom prst="wedgeRoundRectCallout">
            <a:avLst>
              <a:gd fmla="val 49017" name="adj1"/>
              <a:gd fmla="val 173245"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dek </a:t>
            </a:r>
            <a:r>
              <a:rPr i="1" lang="nl"/>
              <a:t>de tafel </a:t>
            </a:r>
            <a:r>
              <a:rPr i="1" lang="nl"/>
              <a:t>de avond voordien.</a:t>
            </a:r>
            <a:endParaRPr i="1"/>
          </a:p>
        </p:txBody>
      </p:sp>
      <p:pic>
        <p:nvPicPr>
          <p:cNvPr id="1897" name="Google Shape;1897;p91"/>
          <p:cNvPicPr preferRelativeResize="0"/>
          <p:nvPr/>
        </p:nvPicPr>
        <p:blipFill>
          <a:blip r:embed="rId5">
            <a:alphaModFix/>
          </a:blip>
          <a:stretch>
            <a:fillRect/>
          </a:stretch>
        </p:blipFill>
        <p:spPr>
          <a:xfrm>
            <a:off x="6934300" y="3008303"/>
            <a:ext cx="381000" cy="544278"/>
          </a:xfrm>
          <a:prstGeom prst="rect">
            <a:avLst/>
          </a:prstGeom>
          <a:noFill/>
          <a:ln>
            <a:noFill/>
          </a:ln>
        </p:spPr>
      </p:pic>
      <p:sp>
        <p:nvSpPr>
          <p:cNvPr id="1898" name="Google Shape;1898;p91">
            <a:hlinkClick action="ppaction://hlinksldjump" r:id="rId6"/>
          </p:cNvPr>
          <p:cNvSpPr/>
          <p:nvPr/>
        </p:nvSpPr>
        <p:spPr>
          <a:xfrm>
            <a:off x="1311250" y="317900"/>
            <a:ext cx="14409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91">
            <a:hlinkClick action="ppaction://hlinksldjump" r:id="rId7"/>
          </p:cNvPr>
          <p:cNvSpPr/>
          <p:nvPr/>
        </p:nvSpPr>
        <p:spPr>
          <a:xfrm>
            <a:off x="2708775" y="346725"/>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91">
            <a:hlinkClick action="ppaction://hlinksldjump" r:id="rId8"/>
          </p:cNvPr>
          <p:cNvSpPr/>
          <p:nvPr/>
        </p:nvSpPr>
        <p:spPr>
          <a:xfrm>
            <a:off x="3803775" y="346725"/>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91">
            <a:hlinkClick/>
          </p:cNvPr>
          <p:cNvSpPr/>
          <p:nvPr/>
        </p:nvSpPr>
        <p:spPr>
          <a:xfrm>
            <a:off x="4898775" y="331400"/>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91">
            <a:hlinkClick/>
          </p:cNvPr>
          <p:cNvSpPr/>
          <p:nvPr/>
        </p:nvSpPr>
        <p:spPr>
          <a:xfrm>
            <a:off x="5950400" y="371925"/>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3" name="Google Shape;1903;p91">
            <a:hlinkClick action="ppaction://hlinksldjump" r:id="rId9"/>
          </p:cNvPr>
          <p:cNvPicPr preferRelativeResize="0"/>
          <p:nvPr/>
        </p:nvPicPr>
        <p:blipFill rotWithShape="1">
          <a:blip r:embed="rId10">
            <a:alphaModFix/>
          </a:blip>
          <a:srcRect b="9253" l="0" r="0" t="9147"/>
          <a:stretch/>
        </p:blipFill>
        <p:spPr>
          <a:xfrm>
            <a:off x="7950375" y="4421455"/>
            <a:ext cx="588600" cy="543772"/>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7" name="Shape 1907"/>
        <p:cNvGrpSpPr/>
        <p:nvPr/>
      </p:nvGrpSpPr>
      <p:grpSpPr>
        <a:xfrm>
          <a:off x="0" y="0"/>
          <a:ext cx="0" cy="0"/>
          <a:chOff x="0" y="0"/>
          <a:chExt cx="0" cy="0"/>
        </a:xfrm>
      </p:grpSpPr>
      <p:pic>
        <p:nvPicPr>
          <p:cNvPr id="1908" name="Google Shape;1908;p92"/>
          <p:cNvPicPr preferRelativeResize="0"/>
          <p:nvPr/>
        </p:nvPicPr>
        <p:blipFill>
          <a:blip r:embed="rId3">
            <a:alphaModFix/>
          </a:blip>
          <a:stretch>
            <a:fillRect/>
          </a:stretch>
        </p:blipFill>
        <p:spPr>
          <a:xfrm>
            <a:off x="181200" y="182650"/>
            <a:ext cx="6877050" cy="733425"/>
          </a:xfrm>
          <a:prstGeom prst="rect">
            <a:avLst/>
          </a:prstGeom>
          <a:noFill/>
          <a:ln>
            <a:noFill/>
          </a:ln>
        </p:spPr>
      </p:pic>
      <p:sp>
        <p:nvSpPr>
          <p:cNvPr id="1909" name="Google Shape;1909;p92"/>
          <p:cNvSpPr txBox="1"/>
          <p:nvPr>
            <p:ph idx="1" type="body"/>
          </p:nvPr>
        </p:nvSpPr>
        <p:spPr>
          <a:xfrm>
            <a:off x="181200" y="914625"/>
            <a:ext cx="8651100" cy="41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42900" lvl="0" marL="457200" rtl="0" algn="l">
              <a:spcBef>
                <a:spcPts val="1600"/>
              </a:spcBef>
              <a:spcAft>
                <a:spcPts val="0"/>
              </a:spcAft>
              <a:buSzPts val="1800"/>
              <a:buAutoNum type="arabicPeriod"/>
            </a:pPr>
            <a:r>
              <a:rPr lang="nl"/>
              <a:t>Giet</a:t>
            </a:r>
            <a:r>
              <a:rPr lang="nl"/>
              <a:t> de kom halfvol met cornflakes.</a:t>
            </a:r>
            <a:endParaRPr/>
          </a:p>
          <a:p>
            <a:pPr indent="-342900" lvl="0" marL="457200" rtl="0" algn="l">
              <a:spcBef>
                <a:spcPts val="0"/>
              </a:spcBef>
              <a:spcAft>
                <a:spcPts val="0"/>
              </a:spcAft>
              <a:buSzPts val="1800"/>
              <a:buAutoNum type="arabicPeriod"/>
            </a:pPr>
            <a:r>
              <a:rPr lang="nl"/>
              <a:t>Open het karton melk.</a:t>
            </a:r>
            <a:endParaRPr/>
          </a:p>
          <a:p>
            <a:pPr indent="-342900" lvl="0" marL="457200" rtl="0" algn="l">
              <a:spcBef>
                <a:spcPts val="0"/>
              </a:spcBef>
              <a:spcAft>
                <a:spcPts val="0"/>
              </a:spcAft>
              <a:buSzPts val="1800"/>
              <a:buAutoNum type="arabicPeriod"/>
            </a:pPr>
            <a:r>
              <a:rPr lang="nl"/>
              <a:t>Giet de melk langzaam in de kom tot de cornflakes bijna onder staat. </a:t>
            </a:r>
            <a:endParaRPr/>
          </a:p>
          <a:p>
            <a:pPr indent="-317500" lvl="1" marL="914400" rtl="0" algn="l">
              <a:spcBef>
                <a:spcPts val="0"/>
              </a:spcBef>
              <a:spcAft>
                <a:spcPts val="0"/>
              </a:spcAft>
              <a:buSzPts val="1400"/>
              <a:buChar char="○"/>
            </a:pPr>
            <a:r>
              <a:rPr lang="nl"/>
              <a:t>Vraag hulp bij het inschenken als je je onzeker voelt.</a:t>
            </a:r>
            <a:endParaRPr/>
          </a:p>
          <a:p>
            <a:pPr indent="-342900" lvl="0" marL="457200" rtl="0" algn="l">
              <a:spcBef>
                <a:spcPts val="0"/>
              </a:spcBef>
              <a:spcAft>
                <a:spcPts val="0"/>
              </a:spcAft>
              <a:buSzPts val="1800"/>
              <a:buAutoNum type="arabicPeriod"/>
            </a:pPr>
            <a:r>
              <a:rPr lang="nl"/>
              <a:t>Sluit het karton melk.</a:t>
            </a:r>
            <a:endParaRPr/>
          </a:p>
        </p:txBody>
      </p:sp>
      <p:sp>
        <p:nvSpPr>
          <p:cNvPr id="1910" name="Google Shape;1910;p92"/>
          <p:cNvSpPr/>
          <p:nvPr/>
        </p:nvSpPr>
        <p:spPr>
          <a:xfrm>
            <a:off x="5486400" y="3027225"/>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92"/>
          <p:cNvSpPr/>
          <p:nvPr/>
        </p:nvSpPr>
        <p:spPr>
          <a:xfrm>
            <a:off x="5486400" y="3927825"/>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92"/>
          <p:cNvSpPr/>
          <p:nvPr/>
        </p:nvSpPr>
        <p:spPr>
          <a:xfrm flipH="1">
            <a:off x="8340425" y="3467125"/>
            <a:ext cx="17400" cy="38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92"/>
          <p:cNvSpPr/>
          <p:nvPr/>
        </p:nvSpPr>
        <p:spPr>
          <a:xfrm>
            <a:off x="5486400" y="4118325"/>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92"/>
          <p:cNvSpPr/>
          <p:nvPr/>
        </p:nvSpPr>
        <p:spPr>
          <a:xfrm>
            <a:off x="8612400" y="4118325"/>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92"/>
          <p:cNvSpPr/>
          <p:nvPr/>
        </p:nvSpPr>
        <p:spPr>
          <a:xfrm>
            <a:off x="7402400" y="3414825"/>
            <a:ext cx="816600" cy="498300"/>
          </a:xfrm>
          <a:prstGeom prst="roundRect">
            <a:avLst>
              <a:gd fmla="val 16667" name="adj"/>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92"/>
          <p:cNvSpPr/>
          <p:nvPr/>
        </p:nvSpPr>
        <p:spPr>
          <a:xfrm>
            <a:off x="7510775" y="3441825"/>
            <a:ext cx="648000" cy="4590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92"/>
          <p:cNvSpPr/>
          <p:nvPr/>
        </p:nvSpPr>
        <p:spPr>
          <a:xfrm>
            <a:off x="7436063" y="3051225"/>
            <a:ext cx="545400" cy="363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92"/>
          <p:cNvSpPr/>
          <p:nvPr/>
        </p:nvSpPr>
        <p:spPr>
          <a:xfrm>
            <a:off x="6099575" y="3441825"/>
            <a:ext cx="648000" cy="4590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92"/>
          <p:cNvSpPr/>
          <p:nvPr/>
        </p:nvSpPr>
        <p:spPr>
          <a:xfrm>
            <a:off x="6303100" y="3027225"/>
            <a:ext cx="545400" cy="363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20" name="Google Shape;1920;p92"/>
          <p:cNvPicPr preferRelativeResize="0"/>
          <p:nvPr/>
        </p:nvPicPr>
        <p:blipFill>
          <a:blip r:embed="rId4">
            <a:alphaModFix/>
          </a:blip>
          <a:stretch>
            <a:fillRect/>
          </a:stretch>
        </p:blipFill>
        <p:spPr>
          <a:xfrm rot="3429677">
            <a:off x="6293967" y="3486519"/>
            <a:ext cx="259200" cy="345600"/>
          </a:xfrm>
          <a:prstGeom prst="rect">
            <a:avLst/>
          </a:prstGeom>
          <a:noFill/>
          <a:ln>
            <a:noFill/>
          </a:ln>
        </p:spPr>
      </p:pic>
      <p:pic>
        <p:nvPicPr>
          <p:cNvPr id="1921" name="Google Shape;1921;p92"/>
          <p:cNvPicPr preferRelativeResize="0"/>
          <p:nvPr/>
        </p:nvPicPr>
        <p:blipFill>
          <a:blip r:embed="rId4">
            <a:alphaModFix/>
          </a:blip>
          <a:stretch>
            <a:fillRect/>
          </a:stretch>
        </p:blipFill>
        <p:spPr>
          <a:xfrm rot="3429680">
            <a:off x="6464205" y="3054221"/>
            <a:ext cx="223199" cy="309600"/>
          </a:xfrm>
          <a:prstGeom prst="rect">
            <a:avLst/>
          </a:prstGeom>
          <a:noFill/>
          <a:ln>
            <a:noFill/>
          </a:ln>
        </p:spPr>
      </p:pic>
      <p:pic>
        <p:nvPicPr>
          <p:cNvPr id="1922" name="Google Shape;1922;p92"/>
          <p:cNvPicPr preferRelativeResize="0"/>
          <p:nvPr/>
        </p:nvPicPr>
        <p:blipFill>
          <a:blip r:embed="rId4">
            <a:alphaModFix/>
          </a:blip>
          <a:stretch>
            <a:fillRect/>
          </a:stretch>
        </p:blipFill>
        <p:spPr>
          <a:xfrm rot="3429680">
            <a:off x="7597167" y="3082309"/>
            <a:ext cx="223199" cy="309600"/>
          </a:xfrm>
          <a:prstGeom prst="rect">
            <a:avLst/>
          </a:prstGeom>
          <a:noFill/>
          <a:ln>
            <a:noFill/>
          </a:ln>
        </p:spPr>
      </p:pic>
      <p:sp>
        <p:nvSpPr>
          <p:cNvPr id="1923" name="Google Shape;1923;p92"/>
          <p:cNvSpPr/>
          <p:nvPr/>
        </p:nvSpPr>
        <p:spPr>
          <a:xfrm>
            <a:off x="6816425" y="3382250"/>
            <a:ext cx="17400" cy="4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92"/>
          <p:cNvSpPr/>
          <p:nvPr/>
        </p:nvSpPr>
        <p:spPr>
          <a:xfrm rot="5400000">
            <a:off x="6776075" y="3448725"/>
            <a:ext cx="1731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92"/>
          <p:cNvSpPr/>
          <p:nvPr/>
        </p:nvSpPr>
        <p:spPr>
          <a:xfrm>
            <a:off x="6206825" y="3077450"/>
            <a:ext cx="17400" cy="349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92"/>
          <p:cNvSpPr/>
          <p:nvPr/>
        </p:nvSpPr>
        <p:spPr>
          <a:xfrm>
            <a:off x="7387925" y="3098750"/>
            <a:ext cx="17400" cy="38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92"/>
          <p:cNvSpPr/>
          <p:nvPr/>
        </p:nvSpPr>
        <p:spPr>
          <a:xfrm flipH="1" rot="-5400000">
            <a:off x="6111075" y="3317625"/>
            <a:ext cx="1368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92"/>
          <p:cNvSpPr/>
          <p:nvPr/>
        </p:nvSpPr>
        <p:spPr>
          <a:xfrm flipH="1" rot="-5400000">
            <a:off x="7303975" y="3372525"/>
            <a:ext cx="1368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92"/>
          <p:cNvSpPr/>
          <p:nvPr/>
        </p:nvSpPr>
        <p:spPr>
          <a:xfrm>
            <a:off x="8292275" y="3390975"/>
            <a:ext cx="109500" cy="17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92"/>
          <p:cNvSpPr/>
          <p:nvPr/>
        </p:nvSpPr>
        <p:spPr>
          <a:xfrm>
            <a:off x="7644275" y="3629325"/>
            <a:ext cx="381000" cy="136800"/>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92"/>
          <p:cNvSpPr/>
          <p:nvPr/>
        </p:nvSpPr>
        <p:spPr>
          <a:xfrm>
            <a:off x="7644275" y="3523575"/>
            <a:ext cx="381000" cy="190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32" name="Google Shape;1932;p92"/>
          <p:cNvPicPr preferRelativeResize="0"/>
          <p:nvPr/>
        </p:nvPicPr>
        <p:blipFill>
          <a:blip r:embed="rId5">
            <a:alphaModFix/>
          </a:blip>
          <a:stretch>
            <a:fillRect/>
          </a:stretch>
        </p:blipFill>
        <p:spPr>
          <a:xfrm>
            <a:off x="6934300" y="3008303"/>
            <a:ext cx="381000" cy="544278"/>
          </a:xfrm>
          <a:prstGeom prst="rect">
            <a:avLst/>
          </a:prstGeom>
          <a:noFill/>
          <a:ln>
            <a:noFill/>
          </a:ln>
        </p:spPr>
      </p:pic>
      <p:sp>
        <p:nvSpPr>
          <p:cNvPr id="1933" name="Google Shape;1933;p92">
            <a:hlinkClick action="ppaction://hlinksldjump" r:id="rId6"/>
          </p:cNvPr>
          <p:cNvSpPr/>
          <p:nvPr/>
        </p:nvSpPr>
        <p:spPr>
          <a:xfrm>
            <a:off x="2708775" y="346725"/>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92">
            <a:hlinkClick action="ppaction://hlinksldjump" r:id="rId7"/>
          </p:cNvPr>
          <p:cNvSpPr/>
          <p:nvPr/>
        </p:nvSpPr>
        <p:spPr>
          <a:xfrm>
            <a:off x="3803775" y="346725"/>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92">
            <a:hlinkClick/>
          </p:cNvPr>
          <p:cNvSpPr/>
          <p:nvPr/>
        </p:nvSpPr>
        <p:spPr>
          <a:xfrm>
            <a:off x="4898775" y="331400"/>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92">
            <a:hlinkClick/>
          </p:cNvPr>
          <p:cNvSpPr/>
          <p:nvPr/>
        </p:nvSpPr>
        <p:spPr>
          <a:xfrm>
            <a:off x="5950400" y="371925"/>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92">
            <a:hlinkClick action="ppaction://hlinksldjump" r:id="rId8"/>
          </p:cNvPr>
          <p:cNvSpPr/>
          <p:nvPr/>
        </p:nvSpPr>
        <p:spPr>
          <a:xfrm>
            <a:off x="247725" y="335800"/>
            <a:ext cx="11649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38" name="Google Shape;1938;p92">
            <a:hlinkClick action="ppaction://hlinksldjump" r:id="rId9"/>
          </p:cNvPr>
          <p:cNvPicPr preferRelativeResize="0"/>
          <p:nvPr/>
        </p:nvPicPr>
        <p:blipFill rotWithShape="1">
          <a:blip r:embed="rId10">
            <a:alphaModFix/>
          </a:blip>
          <a:srcRect b="9253" l="0" r="0" t="9147"/>
          <a:stretch/>
        </p:blipFill>
        <p:spPr>
          <a:xfrm>
            <a:off x="7950375" y="4421455"/>
            <a:ext cx="588600" cy="543772"/>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2" name="Shape 1942"/>
        <p:cNvGrpSpPr/>
        <p:nvPr/>
      </p:nvGrpSpPr>
      <p:grpSpPr>
        <a:xfrm>
          <a:off x="0" y="0"/>
          <a:ext cx="0" cy="0"/>
          <a:chOff x="0" y="0"/>
          <a:chExt cx="0" cy="0"/>
        </a:xfrm>
      </p:grpSpPr>
      <p:pic>
        <p:nvPicPr>
          <p:cNvPr id="1943" name="Google Shape;1943;p93"/>
          <p:cNvPicPr preferRelativeResize="0"/>
          <p:nvPr/>
        </p:nvPicPr>
        <p:blipFill>
          <a:blip r:embed="rId3">
            <a:alphaModFix/>
          </a:blip>
          <a:stretch>
            <a:fillRect/>
          </a:stretch>
        </p:blipFill>
        <p:spPr>
          <a:xfrm>
            <a:off x="176850" y="178363"/>
            <a:ext cx="6877050" cy="733425"/>
          </a:xfrm>
          <a:prstGeom prst="rect">
            <a:avLst/>
          </a:prstGeom>
          <a:noFill/>
          <a:ln>
            <a:noFill/>
          </a:ln>
        </p:spPr>
      </p:pic>
      <p:sp>
        <p:nvSpPr>
          <p:cNvPr id="1944" name="Google Shape;1944;p93"/>
          <p:cNvSpPr txBox="1"/>
          <p:nvPr>
            <p:ph idx="1" type="body"/>
          </p:nvPr>
        </p:nvSpPr>
        <p:spPr>
          <a:xfrm>
            <a:off x="176850" y="911800"/>
            <a:ext cx="8655300" cy="3646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Haal de drank uit de koelkast of vul een kan voor de helft met water.</a:t>
            </a:r>
            <a:endParaRPr/>
          </a:p>
          <a:p>
            <a:pPr indent="-342900" lvl="0" marL="457200" rtl="0" algn="l">
              <a:spcBef>
                <a:spcPts val="0"/>
              </a:spcBef>
              <a:spcAft>
                <a:spcPts val="0"/>
              </a:spcAft>
              <a:buSzPts val="1800"/>
              <a:buAutoNum type="arabicPeriod"/>
            </a:pPr>
            <a:r>
              <a:rPr lang="nl"/>
              <a:t>Zet de drank op tafel.</a:t>
            </a:r>
            <a:endParaRPr/>
          </a:p>
          <a:p>
            <a:pPr indent="-342900" lvl="0" marL="457200" rtl="0" algn="l">
              <a:spcBef>
                <a:spcPts val="0"/>
              </a:spcBef>
              <a:spcAft>
                <a:spcPts val="0"/>
              </a:spcAft>
              <a:buSzPts val="1800"/>
              <a:buAutoNum type="arabicPeriod"/>
            </a:pPr>
            <a:r>
              <a:rPr lang="nl"/>
              <a:t>Zet je glas wat dichter bij jou.</a:t>
            </a:r>
            <a:endParaRPr/>
          </a:p>
          <a:p>
            <a:pPr indent="-342900" lvl="0" marL="457200" rtl="0" algn="l">
              <a:spcBef>
                <a:spcPts val="0"/>
              </a:spcBef>
              <a:spcAft>
                <a:spcPts val="0"/>
              </a:spcAft>
              <a:buSzPts val="1800"/>
              <a:buAutoNum type="arabicPeriod"/>
            </a:pPr>
            <a:r>
              <a:rPr lang="nl"/>
              <a:t>Houd met je ene hand je glas vast.</a:t>
            </a:r>
            <a:endParaRPr/>
          </a:p>
          <a:p>
            <a:pPr indent="-342900" lvl="0" marL="457200" rtl="0" algn="l">
              <a:spcBef>
                <a:spcPts val="0"/>
              </a:spcBef>
              <a:spcAft>
                <a:spcPts val="0"/>
              </a:spcAft>
              <a:buSzPts val="1800"/>
              <a:buAutoNum type="arabicPeriod"/>
            </a:pPr>
            <a:r>
              <a:rPr lang="nl"/>
              <a:t>Schenk drank in met je andere hand.</a:t>
            </a:r>
            <a:endParaRPr/>
          </a:p>
          <a:p>
            <a:pPr indent="-342900" lvl="0" marL="457200" rtl="0" algn="l">
              <a:spcBef>
                <a:spcPts val="0"/>
              </a:spcBef>
              <a:spcAft>
                <a:spcPts val="0"/>
              </a:spcAft>
              <a:buSzPts val="1800"/>
              <a:buAutoNum type="arabicPeriod"/>
            </a:pPr>
            <a:r>
              <a:rPr lang="nl"/>
              <a:t>Plaats de drank weer in het midden van de tafel.</a:t>
            </a:r>
            <a:endParaRPr/>
          </a:p>
          <a:p>
            <a:pPr indent="-342900" lvl="0" marL="457200" rtl="0" algn="l">
              <a:spcBef>
                <a:spcPts val="0"/>
              </a:spcBef>
              <a:spcAft>
                <a:spcPts val="0"/>
              </a:spcAft>
              <a:buSzPts val="1800"/>
              <a:buAutoNum type="arabicPeriod"/>
            </a:pPr>
            <a:r>
              <a:rPr lang="nl"/>
              <a:t>Zet je glas ver genoeg van de rand van de tafel. </a:t>
            </a:r>
            <a:endParaRPr/>
          </a:p>
        </p:txBody>
      </p:sp>
      <p:sp>
        <p:nvSpPr>
          <p:cNvPr id="1945" name="Google Shape;1945;p93"/>
          <p:cNvSpPr/>
          <p:nvPr/>
        </p:nvSpPr>
        <p:spPr>
          <a:xfrm>
            <a:off x="5498550" y="3039350"/>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93"/>
          <p:cNvSpPr/>
          <p:nvPr/>
        </p:nvSpPr>
        <p:spPr>
          <a:xfrm>
            <a:off x="5498550" y="3939950"/>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93"/>
          <p:cNvSpPr/>
          <p:nvPr/>
        </p:nvSpPr>
        <p:spPr>
          <a:xfrm>
            <a:off x="5498550" y="413045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93"/>
          <p:cNvSpPr/>
          <p:nvPr/>
        </p:nvSpPr>
        <p:spPr>
          <a:xfrm>
            <a:off x="8624550" y="413045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93"/>
          <p:cNvSpPr/>
          <p:nvPr/>
        </p:nvSpPr>
        <p:spPr>
          <a:xfrm rot="10800000">
            <a:off x="8163580" y="3345573"/>
            <a:ext cx="206400" cy="236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93"/>
          <p:cNvSpPr/>
          <p:nvPr/>
        </p:nvSpPr>
        <p:spPr>
          <a:xfrm rot="10800000">
            <a:off x="8182180" y="3406848"/>
            <a:ext cx="169200" cy="1656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93"/>
          <p:cNvSpPr/>
          <p:nvPr/>
        </p:nvSpPr>
        <p:spPr>
          <a:xfrm rot="10800000">
            <a:off x="7577555" y="3170748"/>
            <a:ext cx="206400" cy="236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93"/>
          <p:cNvSpPr/>
          <p:nvPr/>
        </p:nvSpPr>
        <p:spPr>
          <a:xfrm rot="10800000">
            <a:off x="7596155" y="3241248"/>
            <a:ext cx="169200" cy="1656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93"/>
          <p:cNvSpPr/>
          <p:nvPr/>
        </p:nvSpPr>
        <p:spPr>
          <a:xfrm rot="10800000">
            <a:off x="6086155" y="3170748"/>
            <a:ext cx="206400" cy="236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93"/>
          <p:cNvSpPr/>
          <p:nvPr/>
        </p:nvSpPr>
        <p:spPr>
          <a:xfrm rot="10800000">
            <a:off x="6104755" y="3241248"/>
            <a:ext cx="169200" cy="1656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93"/>
          <p:cNvSpPr/>
          <p:nvPr/>
        </p:nvSpPr>
        <p:spPr>
          <a:xfrm rot="10800000">
            <a:off x="6609730" y="3345573"/>
            <a:ext cx="206400" cy="236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93"/>
          <p:cNvSpPr/>
          <p:nvPr/>
        </p:nvSpPr>
        <p:spPr>
          <a:xfrm rot="10800000">
            <a:off x="6628330" y="3406848"/>
            <a:ext cx="169200" cy="1656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93"/>
          <p:cNvSpPr/>
          <p:nvPr/>
        </p:nvSpPr>
        <p:spPr>
          <a:xfrm flipH="1" rot="10800000">
            <a:off x="6859750" y="3039350"/>
            <a:ext cx="288000" cy="338100"/>
          </a:xfrm>
          <a:prstGeom prst="moon">
            <a:avLst>
              <a:gd fmla="val 33758"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93"/>
          <p:cNvSpPr/>
          <p:nvPr/>
        </p:nvSpPr>
        <p:spPr>
          <a:xfrm rot="10800000">
            <a:off x="6999400" y="3054275"/>
            <a:ext cx="393600" cy="518100"/>
          </a:xfrm>
          <a:prstGeom prst="trapezoid">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93"/>
          <p:cNvSpPr/>
          <p:nvPr/>
        </p:nvSpPr>
        <p:spPr>
          <a:xfrm rot="10800000">
            <a:off x="7049400" y="3340400"/>
            <a:ext cx="290400" cy="249900"/>
          </a:xfrm>
          <a:prstGeom prst="trapezoid">
            <a:avLst>
              <a:gd fmla="val 25465"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93"/>
          <p:cNvSpPr/>
          <p:nvPr/>
        </p:nvSpPr>
        <p:spPr>
          <a:xfrm>
            <a:off x="6104750" y="1709775"/>
            <a:ext cx="2686200" cy="733500"/>
          </a:xfrm>
          <a:prstGeom prst="wedgeRoundRectCallout">
            <a:avLst>
              <a:gd fmla="val -8465" name="adj1"/>
              <a:gd fmla="val 119983"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een halfvolle kan water weegt minder en is makkelijker om uit te gieten.</a:t>
            </a:r>
            <a:endParaRPr i="1"/>
          </a:p>
        </p:txBody>
      </p:sp>
      <p:sp>
        <p:nvSpPr>
          <p:cNvPr id="1961" name="Google Shape;1961;p93">
            <a:hlinkClick action="ppaction://hlinksldjump" r:id="rId4"/>
          </p:cNvPr>
          <p:cNvSpPr/>
          <p:nvPr/>
        </p:nvSpPr>
        <p:spPr>
          <a:xfrm>
            <a:off x="1311250" y="317900"/>
            <a:ext cx="14409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93">
            <a:hlinkClick action="ppaction://hlinksldjump" r:id="rId5"/>
          </p:cNvPr>
          <p:cNvSpPr/>
          <p:nvPr/>
        </p:nvSpPr>
        <p:spPr>
          <a:xfrm>
            <a:off x="3803775" y="346725"/>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93">
            <a:hlinkClick/>
          </p:cNvPr>
          <p:cNvSpPr/>
          <p:nvPr/>
        </p:nvSpPr>
        <p:spPr>
          <a:xfrm>
            <a:off x="4898775" y="331400"/>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93">
            <a:hlinkClick/>
          </p:cNvPr>
          <p:cNvSpPr/>
          <p:nvPr/>
        </p:nvSpPr>
        <p:spPr>
          <a:xfrm>
            <a:off x="5950400" y="371925"/>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93">
            <a:hlinkClick action="ppaction://hlinksldjump" r:id="rId6"/>
          </p:cNvPr>
          <p:cNvSpPr/>
          <p:nvPr/>
        </p:nvSpPr>
        <p:spPr>
          <a:xfrm>
            <a:off x="247725" y="335800"/>
            <a:ext cx="11649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66" name="Google Shape;1966;p93">
            <a:hlinkClick action="ppaction://hlinksldjump" r:id="rId7"/>
          </p:cNvPr>
          <p:cNvPicPr preferRelativeResize="0"/>
          <p:nvPr/>
        </p:nvPicPr>
        <p:blipFill rotWithShape="1">
          <a:blip r:embed="rId8">
            <a:alphaModFix/>
          </a:blip>
          <a:srcRect b="9253" l="0" r="0" t="9147"/>
          <a:stretch/>
        </p:blipFill>
        <p:spPr>
          <a:xfrm>
            <a:off x="7950375" y="4421455"/>
            <a:ext cx="588600" cy="543772"/>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0" name="Shape 1970"/>
        <p:cNvGrpSpPr/>
        <p:nvPr/>
      </p:nvGrpSpPr>
      <p:grpSpPr>
        <a:xfrm>
          <a:off x="0" y="0"/>
          <a:ext cx="0" cy="0"/>
          <a:chOff x="0" y="0"/>
          <a:chExt cx="0" cy="0"/>
        </a:xfrm>
      </p:grpSpPr>
      <p:pic>
        <p:nvPicPr>
          <p:cNvPr id="1971" name="Google Shape;1971;p94"/>
          <p:cNvPicPr preferRelativeResize="0"/>
          <p:nvPr/>
        </p:nvPicPr>
        <p:blipFill>
          <a:blip r:embed="rId3">
            <a:alphaModFix/>
          </a:blip>
          <a:stretch>
            <a:fillRect/>
          </a:stretch>
        </p:blipFill>
        <p:spPr>
          <a:xfrm>
            <a:off x="185475" y="167325"/>
            <a:ext cx="6877050" cy="733425"/>
          </a:xfrm>
          <a:prstGeom prst="rect">
            <a:avLst/>
          </a:prstGeom>
          <a:noFill/>
          <a:ln>
            <a:noFill/>
          </a:ln>
        </p:spPr>
      </p:pic>
      <p:sp>
        <p:nvSpPr>
          <p:cNvPr id="1972" name="Google Shape;1972;p94"/>
          <p:cNvSpPr txBox="1"/>
          <p:nvPr>
            <p:ph idx="1" type="body"/>
          </p:nvPr>
        </p:nvSpPr>
        <p:spPr>
          <a:xfrm>
            <a:off x="185475" y="914650"/>
            <a:ext cx="8646900" cy="365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Overleg met mama/papa hoeveel boterhammen je moet smeren.</a:t>
            </a:r>
            <a:endParaRPr/>
          </a:p>
          <a:p>
            <a:pPr indent="-342900" lvl="0" marL="457200" rtl="0" algn="l">
              <a:spcBef>
                <a:spcPts val="1600"/>
              </a:spcBef>
              <a:spcAft>
                <a:spcPts val="0"/>
              </a:spcAft>
              <a:buSzPts val="1800"/>
              <a:buAutoNum type="arabicPeriod"/>
            </a:pPr>
            <a:r>
              <a:rPr lang="nl"/>
              <a:t>Neem dit aantal boterhammen uit de broodzak.</a:t>
            </a:r>
            <a:endParaRPr/>
          </a:p>
          <a:p>
            <a:pPr indent="-342900" lvl="0" marL="457200" rtl="0" algn="l">
              <a:spcBef>
                <a:spcPts val="0"/>
              </a:spcBef>
              <a:spcAft>
                <a:spcPts val="0"/>
              </a:spcAft>
              <a:buSzPts val="1800"/>
              <a:buAutoNum type="arabicPeriod"/>
            </a:pPr>
            <a:r>
              <a:rPr lang="nl"/>
              <a:t>Leg de gesmeerde boterhammen in jouw brooddoos.</a:t>
            </a:r>
            <a:endParaRPr/>
          </a:p>
          <a:p>
            <a:pPr indent="-342900" lvl="0" marL="457200" rtl="0" algn="l">
              <a:spcBef>
                <a:spcPts val="0"/>
              </a:spcBef>
              <a:spcAft>
                <a:spcPts val="0"/>
              </a:spcAft>
              <a:buSzPts val="1800"/>
              <a:buAutoNum type="arabicPeriod"/>
            </a:pPr>
            <a:r>
              <a:rPr lang="nl"/>
              <a:t>Optie: kies een koek/stuk fruit </a:t>
            </a:r>
            <a:br>
              <a:rPr lang="nl"/>
            </a:br>
            <a:r>
              <a:rPr lang="nl"/>
              <a:t>en steek dit ook in de brooddoos.</a:t>
            </a:r>
            <a:endParaRPr/>
          </a:p>
        </p:txBody>
      </p:sp>
      <p:sp>
        <p:nvSpPr>
          <p:cNvPr id="1973" name="Google Shape;1973;p94"/>
          <p:cNvSpPr/>
          <p:nvPr/>
        </p:nvSpPr>
        <p:spPr>
          <a:xfrm>
            <a:off x="5472550" y="3030700"/>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94"/>
          <p:cNvSpPr/>
          <p:nvPr/>
        </p:nvSpPr>
        <p:spPr>
          <a:xfrm>
            <a:off x="5472550" y="3931300"/>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94"/>
          <p:cNvSpPr/>
          <p:nvPr/>
        </p:nvSpPr>
        <p:spPr>
          <a:xfrm>
            <a:off x="5472550" y="412180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94"/>
          <p:cNvSpPr/>
          <p:nvPr/>
        </p:nvSpPr>
        <p:spPr>
          <a:xfrm>
            <a:off x="8598550" y="4121800"/>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94"/>
          <p:cNvSpPr/>
          <p:nvPr/>
        </p:nvSpPr>
        <p:spPr>
          <a:xfrm>
            <a:off x="7693275" y="3329450"/>
            <a:ext cx="749400" cy="546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78" name="Google Shape;1978;p94"/>
          <p:cNvPicPr preferRelativeResize="0"/>
          <p:nvPr/>
        </p:nvPicPr>
        <p:blipFill>
          <a:blip r:embed="rId4">
            <a:alphaModFix/>
          </a:blip>
          <a:stretch>
            <a:fillRect/>
          </a:stretch>
        </p:blipFill>
        <p:spPr>
          <a:xfrm rot="3429693">
            <a:off x="7900447" y="3386087"/>
            <a:ext cx="335053" cy="433029"/>
          </a:xfrm>
          <a:prstGeom prst="rect">
            <a:avLst/>
          </a:prstGeom>
          <a:noFill/>
          <a:ln>
            <a:noFill/>
          </a:ln>
        </p:spPr>
      </p:pic>
      <p:sp>
        <p:nvSpPr>
          <p:cNvPr id="1979" name="Google Shape;1979;p94"/>
          <p:cNvSpPr/>
          <p:nvPr/>
        </p:nvSpPr>
        <p:spPr>
          <a:xfrm>
            <a:off x="8478975" y="3385725"/>
            <a:ext cx="17400" cy="4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94"/>
          <p:cNvSpPr/>
          <p:nvPr/>
        </p:nvSpPr>
        <p:spPr>
          <a:xfrm rot="5400000">
            <a:off x="8438625" y="3452200"/>
            <a:ext cx="1731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81" name="Google Shape;1981;p94"/>
          <p:cNvPicPr preferRelativeResize="0"/>
          <p:nvPr/>
        </p:nvPicPr>
        <p:blipFill>
          <a:blip r:embed="rId5">
            <a:alphaModFix/>
          </a:blip>
          <a:stretch>
            <a:fillRect/>
          </a:stretch>
        </p:blipFill>
        <p:spPr>
          <a:xfrm>
            <a:off x="7062525" y="3108325"/>
            <a:ext cx="594451" cy="459000"/>
          </a:xfrm>
          <a:prstGeom prst="rect">
            <a:avLst/>
          </a:prstGeom>
          <a:noFill/>
          <a:ln>
            <a:noFill/>
          </a:ln>
        </p:spPr>
      </p:pic>
      <p:sp>
        <p:nvSpPr>
          <p:cNvPr id="1982" name="Google Shape;1982;p94"/>
          <p:cNvSpPr/>
          <p:nvPr/>
        </p:nvSpPr>
        <p:spPr>
          <a:xfrm>
            <a:off x="6860700" y="1871800"/>
            <a:ext cx="2127000" cy="968400"/>
          </a:xfrm>
          <a:prstGeom prst="wedgeRoundRectCallout">
            <a:avLst>
              <a:gd fmla="val -20857" name="adj1"/>
              <a:gd fmla="val 84095"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kies voor een grote brooddoos met makkelijk sluitsysteem.</a:t>
            </a:r>
            <a:endParaRPr i="1"/>
          </a:p>
        </p:txBody>
      </p:sp>
      <p:sp>
        <p:nvSpPr>
          <p:cNvPr id="1983" name="Google Shape;1983;p94">
            <a:hlinkClick action="ppaction://hlinksldjump" r:id="rId6"/>
          </p:cNvPr>
          <p:cNvSpPr/>
          <p:nvPr/>
        </p:nvSpPr>
        <p:spPr>
          <a:xfrm>
            <a:off x="185475" y="3030700"/>
            <a:ext cx="3087612" cy="1535976"/>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T</a:t>
            </a:r>
            <a:r>
              <a:rPr lang="nl"/>
              <a:t>ips nodig over hoe je best je boterham kan smeren? </a:t>
            </a:r>
            <a:r>
              <a:rPr b="1" lang="nl"/>
              <a:t>Klik HIER</a:t>
            </a:r>
            <a:r>
              <a:rPr lang="nl"/>
              <a:t>!</a:t>
            </a:r>
            <a:endParaRPr/>
          </a:p>
        </p:txBody>
      </p:sp>
      <p:sp>
        <p:nvSpPr>
          <p:cNvPr id="1984" name="Google Shape;1984;p94">
            <a:hlinkClick action="ppaction://hlinksldjump" r:id="rId7"/>
          </p:cNvPr>
          <p:cNvSpPr/>
          <p:nvPr/>
        </p:nvSpPr>
        <p:spPr>
          <a:xfrm>
            <a:off x="1311250" y="317900"/>
            <a:ext cx="14409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94">
            <a:hlinkClick action="ppaction://hlinksldjump" r:id="rId8"/>
          </p:cNvPr>
          <p:cNvSpPr/>
          <p:nvPr/>
        </p:nvSpPr>
        <p:spPr>
          <a:xfrm>
            <a:off x="2708775" y="346725"/>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86" name="Google Shape;1986;p94"/>
          <p:cNvPicPr preferRelativeResize="0"/>
          <p:nvPr/>
        </p:nvPicPr>
        <p:blipFill rotWithShape="1">
          <a:blip r:embed="rId9">
            <a:alphaModFix/>
          </a:blip>
          <a:srcRect b="18349" l="29534" r="22072" t="20952"/>
          <a:stretch/>
        </p:blipFill>
        <p:spPr>
          <a:xfrm rot="8601283">
            <a:off x="88698" y="2936911"/>
            <a:ext cx="474530" cy="454402"/>
          </a:xfrm>
          <a:prstGeom prst="rect">
            <a:avLst/>
          </a:prstGeom>
          <a:noFill/>
          <a:ln>
            <a:noFill/>
          </a:ln>
        </p:spPr>
      </p:pic>
      <p:sp>
        <p:nvSpPr>
          <p:cNvPr id="1987" name="Google Shape;1987;p94">
            <a:hlinkClick/>
          </p:cNvPr>
          <p:cNvSpPr/>
          <p:nvPr/>
        </p:nvSpPr>
        <p:spPr>
          <a:xfrm>
            <a:off x="4855400" y="331400"/>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94">
            <a:hlinkClick/>
          </p:cNvPr>
          <p:cNvSpPr/>
          <p:nvPr/>
        </p:nvSpPr>
        <p:spPr>
          <a:xfrm>
            <a:off x="5950400" y="331388"/>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94">
            <a:hlinkClick action="ppaction://hlinksldjump" r:id="rId10"/>
          </p:cNvPr>
          <p:cNvSpPr/>
          <p:nvPr/>
        </p:nvSpPr>
        <p:spPr>
          <a:xfrm>
            <a:off x="247725" y="335800"/>
            <a:ext cx="11649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90" name="Google Shape;1990;p94">
            <a:hlinkClick action="ppaction://hlinksldjump" r:id="rId11"/>
          </p:cNvPr>
          <p:cNvPicPr preferRelativeResize="0"/>
          <p:nvPr/>
        </p:nvPicPr>
        <p:blipFill rotWithShape="1">
          <a:blip r:embed="rId12">
            <a:alphaModFix/>
          </a:blip>
          <a:srcRect b="9253" l="0" r="0" t="9147"/>
          <a:stretch/>
        </p:blipFill>
        <p:spPr>
          <a:xfrm>
            <a:off x="7950375" y="4421455"/>
            <a:ext cx="588600" cy="543772"/>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4" name="Shape 1994"/>
        <p:cNvGrpSpPr/>
        <p:nvPr/>
      </p:nvGrpSpPr>
      <p:grpSpPr>
        <a:xfrm>
          <a:off x="0" y="0"/>
          <a:ext cx="0" cy="0"/>
          <a:chOff x="0" y="0"/>
          <a:chExt cx="0" cy="0"/>
        </a:xfrm>
      </p:grpSpPr>
      <p:pic>
        <p:nvPicPr>
          <p:cNvPr id="1995" name="Google Shape;1995;p95"/>
          <p:cNvPicPr preferRelativeResize="0"/>
          <p:nvPr/>
        </p:nvPicPr>
        <p:blipFill>
          <a:blip r:embed="rId3">
            <a:alphaModFix/>
          </a:blip>
          <a:stretch>
            <a:fillRect/>
          </a:stretch>
        </p:blipFill>
        <p:spPr>
          <a:xfrm>
            <a:off x="179275" y="167325"/>
            <a:ext cx="6877050" cy="733425"/>
          </a:xfrm>
          <a:prstGeom prst="rect">
            <a:avLst/>
          </a:prstGeom>
          <a:noFill/>
          <a:ln>
            <a:noFill/>
          </a:ln>
        </p:spPr>
      </p:pic>
      <p:sp>
        <p:nvSpPr>
          <p:cNvPr id="1996" name="Google Shape;1996;p95">
            <a:hlinkClick/>
          </p:cNvPr>
          <p:cNvSpPr/>
          <p:nvPr/>
        </p:nvSpPr>
        <p:spPr>
          <a:xfrm>
            <a:off x="12400" y="63250"/>
            <a:ext cx="9144000" cy="509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95"/>
          <p:cNvSpPr txBox="1"/>
          <p:nvPr>
            <p:ph idx="1" type="body"/>
          </p:nvPr>
        </p:nvSpPr>
        <p:spPr>
          <a:xfrm>
            <a:off x="179275" y="921350"/>
            <a:ext cx="8652900" cy="416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Neem twee sneden brood uit de broodzak.</a:t>
            </a:r>
            <a:endParaRPr/>
          </a:p>
          <a:p>
            <a:pPr indent="-342900" lvl="0" marL="457200" rtl="0" algn="l">
              <a:spcBef>
                <a:spcPts val="0"/>
              </a:spcBef>
              <a:spcAft>
                <a:spcPts val="0"/>
              </a:spcAft>
              <a:buSzPts val="1800"/>
              <a:buAutoNum type="arabicPeriod"/>
            </a:pPr>
            <a:r>
              <a:rPr lang="nl"/>
              <a:t>Kies het beleg:</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AutoNum type="arabicPeriod"/>
            </a:pPr>
            <a:r>
              <a:rPr lang="nl"/>
              <a:t>Beleg op de boterham smeren.</a:t>
            </a:r>
            <a:endParaRPr/>
          </a:p>
          <a:p>
            <a:pPr indent="-317500" lvl="1" marL="914400" rtl="0" algn="l">
              <a:spcBef>
                <a:spcPts val="0"/>
              </a:spcBef>
              <a:spcAft>
                <a:spcPts val="0"/>
              </a:spcAft>
              <a:buSzPts val="1400"/>
              <a:buAutoNum type="alphaLcPeriod"/>
            </a:pPr>
            <a:r>
              <a:rPr lang="nl"/>
              <a:t>Houd de boterham vast aan de korst.</a:t>
            </a:r>
            <a:endParaRPr/>
          </a:p>
          <a:p>
            <a:pPr indent="-317500" lvl="1" marL="914400" rtl="0" algn="l">
              <a:spcBef>
                <a:spcPts val="0"/>
              </a:spcBef>
              <a:spcAft>
                <a:spcPts val="0"/>
              </a:spcAft>
              <a:buSzPts val="1400"/>
              <a:buAutoNum type="alphaLcPeriod"/>
            </a:pPr>
            <a:r>
              <a:rPr lang="nl"/>
              <a:t>Smeer voorzichtig en niet te krachtig tot de </a:t>
            </a:r>
            <a:br>
              <a:rPr lang="nl"/>
            </a:br>
            <a:r>
              <a:rPr lang="nl"/>
              <a:t>boterham volledig bedekt is.</a:t>
            </a:r>
            <a:endParaRPr/>
          </a:p>
          <a:p>
            <a:pPr indent="-317500" lvl="1" marL="914400" rtl="0" algn="l">
              <a:spcBef>
                <a:spcPts val="0"/>
              </a:spcBef>
              <a:spcAft>
                <a:spcPts val="0"/>
              </a:spcAft>
              <a:buSzPts val="1400"/>
              <a:buAutoNum type="alphaLcPeriod"/>
            </a:pPr>
            <a:r>
              <a:rPr lang="nl"/>
              <a:t>Veeg de resten van je mes af aan de propere boterham.</a:t>
            </a:r>
            <a:endParaRPr/>
          </a:p>
          <a:p>
            <a:pPr indent="-342900" lvl="0" marL="457200" rtl="0" algn="l">
              <a:spcBef>
                <a:spcPts val="0"/>
              </a:spcBef>
              <a:spcAft>
                <a:spcPts val="0"/>
              </a:spcAft>
              <a:buSzPts val="1800"/>
              <a:buAutoNum type="arabicPeriod"/>
            </a:pPr>
            <a:r>
              <a:rPr lang="nl"/>
              <a:t>Leg de tweede snede brood erop.</a:t>
            </a:r>
            <a:endParaRPr/>
          </a:p>
          <a:p>
            <a:pPr indent="-342900" lvl="0" marL="457200" rtl="0" algn="l">
              <a:spcBef>
                <a:spcPts val="0"/>
              </a:spcBef>
              <a:spcAft>
                <a:spcPts val="0"/>
              </a:spcAft>
              <a:buSzPts val="1800"/>
              <a:buAutoNum type="arabicPeriod"/>
            </a:pPr>
            <a:r>
              <a:rPr lang="nl"/>
              <a:t>Snijd de boterham in twee.</a:t>
            </a:r>
            <a:endParaRPr/>
          </a:p>
        </p:txBody>
      </p:sp>
      <p:sp>
        <p:nvSpPr>
          <p:cNvPr id="1998" name="Google Shape;1998;p95"/>
          <p:cNvSpPr/>
          <p:nvPr/>
        </p:nvSpPr>
        <p:spPr>
          <a:xfrm>
            <a:off x="5486400" y="3027225"/>
            <a:ext cx="3333900" cy="900600"/>
          </a:xfrm>
          <a:prstGeom prst="trapezoid">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95"/>
          <p:cNvSpPr/>
          <p:nvPr/>
        </p:nvSpPr>
        <p:spPr>
          <a:xfrm>
            <a:off x="5486400" y="3927825"/>
            <a:ext cx="3333900" cy="1905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95"/>
          <p:cNvSpPr/>
          <p:nvPr/>
        </p:nvSpPr>
        <p:spPr>
          <a:xfrm>
            <a:off x="5486400" y="4118325"/>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95"/>
          <p:cNvSpPr/>
          <p:nvPr/>
        </p:nvSpPr>
        <p:spPr>
          <a:xfrm>
            <a:off x="8612400" y="4118325"/>
            <a:ext cx="207900" cy="73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95"/>
          <p:cNvSpPr/>
          <p:nvPr/>
        </p:nvSpPr>
        <p:spPr>
          <a:xfrm>
            <a:off x="8264225" y="3382250"/>
            <a:ext cx="17400" cy="4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95"/>
          <p:cNvSpPr/>
          <p:nvPr/>
        </p:nvSpPr>
        <p:spPr>
          <a:xfrm rot="5400000">
            <a:off x="8223875" y="3448725"/>
            <a:ext cx="1731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95"/>
          <p:cNvSpPr/>
          <p:nvPr/>
        </p:nvSpPr>
        <p:spPr>
          <a:xfrm>
            <a:off x="7402400" y="3414825"/>
            <a:ext cx="816600" cy="498300"/>
          </a:xfrm>
          <a:prstGeom prst="roundRect">
            <a:avLst>
              <a:gd fmla="val 16667" name="adj"/>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95"/>
          <p:cNvSpPr/>
          <p:nvPr/>
        </p:nvSpPr>
        <p:spPr>
          <a:xfrm>
            <a:off x="7510775" y="3441825"/>
            <a:ext cx="648000" cy="4590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95"/>
          <p:cNvSpPr/>
          <p:nvPr/>
        </p:nvSpPr>
        <p:spPr>
          <a:xfrm>
            <a:off x="7436063" y="3051225"/>
            <a:ext cx="545400" cy="363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95"/>
          <p:cNvSpPr/>
          <p:nvPr/>
        </p:nvSpPr>
        <p:spPr>
          <a:xfrm>
            <a:off x="6099575" y="3441825"/>
            <a:ext cx="648000" cy="4590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08" name="Google Shape;2008;p95"/>
          <p:cNvPicPr preferRelativeResize="0"/>
          <p:nvPr/>
        </p:nvPicPr>
        <p:blipFill>
          <a:blip r:embed="rId4">
            <a:alphaModFix/>
          </a:blip>
          <a:stretch>
            <a:fillRect/>
          </a:stretch>
        </p:blipFill>
        <p:spPr>
          <a:xfrm rot="3429677">
            <a:off x="7710604" y="3486919"/>
            <a:ext cx="259200" cy="345600"/>
          </a:xfrm>
          <a:prstGeom prst="rect">
            <a:avLst/>
          </a:prstGeom>
          <a:noFill/>
          <a:ln>
            <a:noFill/>
          </a:ln>
        </p:spPr>
      </p:pic>
      <p:sp>
        <p:nvSpPr>
          <p:cNvPr id="2009" name="Google Shape;2009;p95"/>
          <p:cNvSpPr/>
          <p:nvPr/>
        </p:nvSpPr>
        <p:spPr>
          <a:xfrm>
            <a:off x="6303100" y="3027225"/>
            <a:ext cx="545400" cy="363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0" name="Google Shape;2010;p95"/>
          <p:cNvPicPr preferRelativeResize="0"/>
          <p:nvPr/>
        </p:nvPicPr>
        <p:blipFill>
          <a:blip r:embed="rId4">
            <a:alphaModFix/>
          </a:blip>
          <a:stretch>
            <a:fillRect/>
          </a:stretch>
        </p:blipFill>
        <p:spPr>
          <a:xfrm rot="3429677">
            <a:off x="6293967" y="3486519"/>
            <a:ext cx="259200" cy="345600"/>
          </a:xfrm>
          <a:prstGeom prst="rect">
            <a:avLst/>
          </a:prstGeom>
          <a:noFill/>
          <a:ln>
            <a:noFill/>
          </a:ln>
        </p:spPr>
      </p:pic>
      <p:pic>
        <p:nvPicPr>
          <p:cNvPr id="2011" name="Google Shape;2011;p95"/>
          <p:cNvPicPr preferRelativeResize="0"/>
          <p:nvPr/>
        </p:nvPicPr>
        <p:blipFill>
          <a:blip r:embed="rId4">
            <a:alphaModFix/>
          </a:blip>
          <a:stretch>
            <a:fillRect/>
          </a:stretch>
        </p:blipFill>
        <p:spPr>
          <a:xfrm rot="3429680">
            <a:off x="6464205" y="3054221"/>
            <a:ext cx="223199" cy="309600"/>
          </a:xfrm>
          <a:prstGeom prst="rect">
            <a:avLst/>
          </a:prstGeom>
          <a:noFill/>
          <a:ln>
            <a:noFill/>
          </a:ln>
        </p:spPr>
      </p:pic>
      <p:pic>
        <p:nvPicPr>
          <p:cNvPr id="2012" name="Google Shape;2012;p95"/>
          <p:cNvPicPr preferRelativeResize="0"/>
          <p:nvPr/>
        </p:nvPicPr>
        <p:blipFill>
          <a:blip r:embed="rId4">
            <a:alphaModFix/>
          </a:blip>
          <a:stretch>
            <a:fillRect/>
          </a:stretch>
        </p:blipFill>
        <p:spPr>
          <a:xfrm rot="3429680">
            <a:off x="7597167" y="3082309"/>
            <a:ext cx="223199" cy="309600"/>
          </a:xfrm>
          <a:prstGeom prst="rect">
            <a:avLst/>
          </a:prstGeom>
          <a:noFill/>
          <a:ln>
            <a:noFill/>
          </a:ln>
        </p:spPr>
      </p:pic>
      <p:sp>
        <p:nvSpPr>
          <p:cNvPr id="2013" name="Google Shape;2013;p95"/>
          <p:cNvSpPr/>
          <p:nvPr/>
        </p:nvSpPr>
        <p:spPr>
          <a:xfrm>
            <a:off x="6816425" y="3382250"/>
            <a:ext cx="17400" cy="4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95"/>
          <p:cNvSpPr/>
          <p:nvPr/>
        </p:nvSpPr>
        <p:spPr>
          <a:xfrm rot="5400000">
            <a:off x="6776075" y="3448725"/>
            <a:ext cx="1731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95"/>
          <p:cNvSpPr/>
          <p:nvPr/>
        </p:nvSpPr>
        <p:spPr>
          <a:xfrm>
            <a:off x="6206825" y="3077450"/>
            <a:ext cx="17400" cy="349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95"/>
          <p:cNvSpPr/>
          <p:nvPr/>
        </p:nvSpPr>
        <p:spPr>
          <a:xfrm>
            <a:off x="7387925" y="3098750"/>
            <a:ext cx="17400" cy="38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95"/>
          <p:cNvSpPr/>
          <p:nvPr/>
        </p:nvSpPr>
        <p:spPr>
          <a:xfrm flipH="1" rot="-5400000">
            <a:off x="6111075" y="3317625"/>
            <a:ext cx="1368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95"/>
          <p:cNvSpPr/>
          <p:nvPr/>
        </p:nvSpPr>
        <p:spPr>
          <a:xfrm flipH="1" rot="-5400000">
            <a:off x="7303975" y="3372525"/>
            <a:ext cx="136800" cy="57600"/>
          </a:xfrm>
          <a:prstGeom prst="snipRoundRect">
            <a:avLst>
              <a:gd fmla="val 5000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95"/>
          <p:cNvSpPr/>
          <p:nvPr/>
        </p:nvSpPr>
        <p:spPr>
          <a:xfrm>
            <a:off x="6892623" y="1868325"/>
            <a:ext cx="2074200" cy="968400"/>
          </a:xfrm>
          <a:prstGeom prst="wedgeRoundRectCallout">
            <a:avLst>
              <a:gd fmla="val 21212" name="adj1"/>
              <a:gd fmla="val 187820"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zorg voor een voldoende hoge </a:t>
            </a:r>
            <a:r>
              <a:rPr i="1" lang="nl"/>
              <a:t>stoel</a:t>
            </a:r>
            <a:r>
              <a:rPr i="1" lang="nl"/>
              <a:t> met een voetensteun. </a:t>
            </a:r>
            <a:endParaRPr i="1"/>
          </a:p>
        </p:txBody>
      </p:sp>
      <p:sp>
        <p:nvSpPr>
          <p:cNvPr id="2020" name="Google Shape;2020;p95"/>
          <p:cNvSpPr/>
          <p:nvPr/>
        </p:nvSpPr>
        <p:spPr>
          <a:xfrm>
            <a:off x="5694301" y="992025"/>
            <a:ext cx="2652300" cy="685800"/>
          </a:xfrm>
          <a:prstGeom prst="wedgeRoundRectCallout">
            <a:avLst>
              <a:gd fmla="val -27799" name="adj1"/>
              <a:gd fmla="val 244889"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gebruik een smeermes met een groot handvat.</a:t>
            </a:r>
            <a:endParaRPr i="1"/>
          </a:p>
        </p:txBody>
      </p:sp>
      <p:sp>
        <p:nvSpPr>
          <p:cNvPr id="2021" name="Google Shape;2021;p95"/>
          <p:cNvSpPr/>
          <p:nvPr/>
        </p:nvSpPr>
        <p:spPr>
          <a:xfrm>
            <a:off x="6927000" y="3248025"/>
            <a:ext cx="381000" cy="459000"/>
          </a:xfrm>
          <a:prstGeom prst="ellipse">
            <a:avLst/>
          </a:prstGeom>
          <a:solidFill>
            <a:srgbClr val="B45F0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95"/>
          <p:cNvSpPr/>
          <p:nvPr/>
        </p:nvSpPr>
        <p:spPr>
          <a:xfrm>
            <a:off x="6927000" y="3152775"/>
            <a:ext cx="381000" cy="459000"/>
          </a:xfrm>
          <a:prstGeom prst="ellipse">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95">
            <a:hlinkClick/>
          </p:cNvPr>
          <p:cNvSpPr/>
          <p:nvPr/>
        </p:nvSpPr>
        <p:spPr>
          <a:xfrm>
            <a:off x="12400" y="55900"/>
            <a:ext cx="92208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24" name="Google Shape;2024;p95">
            <a:hlinkClick/>
          </p:cNvPr>
          <p:cNvPicPr preferRelativeResize="0"/>
          <p:nvPr/>
        </p:nvPicPr>
        <p:blipFill>
          <a:blip r:embed="rId5">
            <a:alphaModFix/>
          </a:blip>
          <a:stretch>
            <a:fillRect/>
          </a:stretch>
        </p:blipFill>
        <p:spPr>
          <a:xfrm>
            <a:off x="2650638" y="1457467"/>
            <a:ext cx="867862" cy="786500"/>
          </a:xfrm>
          <a:prstGeom prst="rect">
            <a:avLst/>
          </a:prstGeom>
          <a:noFill/>
          <a:ln>
            <a:noFill/>
          </a:ln>
        </p:spPr>
      </p:pic>
      <p:pic>
        <p:nvPicPr>
          <p:cNvPr id="2025" name="Google Shape;2025;p95">
            <a:hlinkClick/>
          </p:cNvPr>
          <p:cNvPicPr preferRelativeResize="0"/>
          <p:nvPr/>
        </p:nvPicPr>
        <p:blipFill rotWithShape="1">
          <a:blip r:embed="rId6">
            <a:alphaModFix/>
          </a:blip>
          <a:srcRect b="18349" l="29534" r="22072" t="20952"/>
          <a:stretch/>
        </p:blipFill>
        <p:spPr>
          <a:xfrm rot="8601283">
            <a:off x="2349273" y="1361511"/>
            <a:ext cx="474530" cy="454402"/>
          </a:xfrm>
          <a:prstGeom prst="rect">
            <a:avLst/>
          </a:prstGeom>
          <a:noFill/>
          <a:ln>
            <a:noFill/>
          </a:ln>
        </p:spPr>
      </p:pic>
      <p:pic>
        <p:nvPicPr>
          <p:cNvPr id="2026" name="Google Shape;2026;p95">
            <a:hlinkClick/>
          </p:cNvPr>
          <p:cNvPicPr preferRelativeResize="0"/>
          <p:nvPr/>
        </p:nvPicPr>
        <p:blipFill>
          <a:blip r:embed="rId7">
            <a:alphaModFix/>
          </a:blip>
          <a:stretch>
            <a:fillRect/>
          </a:stretch>
        </p:blipFill>
        <p:spPr>
          <a:xfrm>
            <a:off x="3755400" y="1483925"/>
            <a:ext cx="816600" cy="733601"/>
          </a:xfrm>
          <a:prstGeom prst="rect">
            <a:avLst/>
          </a:prstGeom>
          <a:noFill/>
          <a:ln>
            <a:noFill/>
          </a:ln>
        </p:spPr>
      </p:pic>
      <p:pic>
        <p:nvPicPr>
          <p:cNvPr id="2027" name="Google Shape;2027;p95">
            <a:hlinkClick/>
          </p:cNvPr>
          <p:cNvPicPr preferRelativeResize="0"/>
          <p:nvPr/>
        </p:nvPicPr>
        <p:blipFill rotWithShape="1">
          <a:blip r:embed="rId6">
            <a:alphaModFix/>
          </a:blip>
          <a:srcRect b="18349" l="29534" r="22072" t="20952"/>
          <a:stretch/>
        </p:blipFill>
        <p:spPr>
          <a:xfrm rot="8601283">
            <a:off x="3443598" y="1361511"/>
            <a:ext cx="474530" cy="454402"/>
          </a:xfrm>
          <a:prstGeom prst="rect">
            <a:avLst/>
          </a:prstGeom>
          <a:noFill/>
          <a:ln>
            <a:noFill/>
          </a:ln>
        </p:spPr>
      </p:pic>
      <p:sp>
        <p:nvSpPr>
          <p:cNvPr id="2028" name="Google Shape;2028;p95">
            <a:hlinkClick/>
          </p:cNvPr>
          <p:cNvSpPr/>
          <p:nvPr/>
        </p:nvSpPr>
        <p:spPr>
          <a:xfrm>
            <a:off x="5918775" y="331388"/>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95">
            <a:hlinkClick/>
          </p:cNvPr>
          <p:cNvSpPr/>
          <p:nvPr/>
        </p:nvSpPr>
        <p:spPr>
          <a:xfrm>
            <a:off x="4898775" y="331400"/>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95">
            <a:hlinkClick action="ppaction://hlinksldjump" r:id="rId8"/>
          </p:cNvPr>
          <p:cNvSpPr/>
          <p:nvPr/>
        </p:nvSpPr>
        <p:spPr>
          <a:xfrm>
            <a:off x="3803775" y="346725"/>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95">
            <a:hlinkClick action="ppaction://hlinksldjump" r:id="rId9"/>
          </p:cNvPr>
          <p:cNvSpPr/>
          <p:nvPr/>
        </p:nvSpPr>
        <p:spPr>
          <a:xfrm>
            <a:off x="2708775" y="346725"/>
            <a:ext cx="1095000" cy="405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95">
            <a:hlinkClick action="ppaction://hlinksldjump" r:id="rId10"/>
          </p:cNvPr>
          <p:cNvSpPr/>
          <p:nvPr/>
        </p:nvSpPr>
        <p:spPr>
          <a:xfrm>
            <a:off x="247725" y="335800"/>
            <a:ext cx="1164900" cy="4323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33" name="Google Shape;2033;p95">
            <a:hlinkClick/>
          </p:cNvPr>
          <p:cNvPicPr preferRelativeResize="0"/>
          <p:nvPr/>
        </p:nvPicPr>
        <p:blipFill rotWithShape="1">
          <a:blip r:embed="rId11">
            <a:alphaModFix/>
          </a:blip>
          <a:srcRect b="11724" l="8601" r="11532" t="13313"/>
          <a:stretch/>
        </p:blipFill>
        <p:spPr>
          <a:xfrm rot="-956711">
            <a:off x="3937186" y="1755635"/>
            <a:ext cx="552427" cy="307859"/>
          </a:xfrm>
          <a:prstGeom prst="rect">
            <a:avLst/>
          </a:prstGeom>
          <a:noFill/>
          <a:ln>
            <a:noFill/>
          </a:ln>
        </p:spPr>
      </p:pic>
      <p:pic>
        <p:nvPicPr>
          <p:cNvPr id="2034" name="Google Shape;2034;p95">
            <a:hlinkClick action="ppaction://hlinksldjump" r:id="rId12"/>
          </p:cNvPr>
          <p:cNvPicPr preferRelativeResize="0"/>
          <p:nvPr/>
        </p:nvPicPr>
        <p:blipFill rotWithShape="1">
          <a:blip r:embed="rId13">
            <a:alphaModFix/>
          </a:blip>
          <a:srcRect b="9253" l="0" r="0" t="9147"/>
          <a:stretch/>
        </p:blipFill>
        <p:spPr>
          <a:xfrm>
            <a:off x="7950375" y="4421455"/>
            <a:ext cx="588600" cy="543772"/>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8" name="Shape 2038"/>
        <p:cNvGrpSpPr/>
        <p:nvPr/>
      </p:nvGrpSpPr>
      <p:grpSpPr>
        <a:xfrm>
          <a:off x="0" y="0"/>
          <a:ext cx="0" cy="0"/>
          <a:chOff x="0" y="0"/>
          <a:chExt cx="0" cy="0"/>
        </a:xfrm>
      </p:grpSpPr>
      <p:sp>
        <p:nvSpPr>
          <p:cNvPr id="2039" name="Google Shape;2039;p96"/>
          <p:cNvSpPr/>
          <p:nvPr/>
        </p:nvSpPr>
        <p:spPr>
          <a:xfrm>
            <a:off x="2231998" y="1617013"/>
            <a:ext cx="4680000" cy="32370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96"/>
          <p:cNvSpPr/>
          <p:nvPr/>
        </p:nvSpPr>
        <p:spPr>
          <a:xfrm>
            <a:off x="2798000" y="4147008"/>
            <a:ext cx="269100" cy="71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96"/>
          <p:cNvSpPr/>
          <p:nvPr/>
        </p:nvSpPr>
        <p:spPr>
          <a:xfrm>
            <a:off x="5605362" y="2155747"/>
            <a:ext cx="1306500" cy="2699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96"/>
          <p:cNvSpPr/>
          <p:nvPr/>
        </p:nvSpPr>
        <p:spPr>
          <a:xfrm>
            <a:off x="4325365" y="4606032"/>
            <a:ext cx="241800" cy="25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96"/>
          <p:cNvSpPr/>
          <p:nvPr/>
        </p:nvSpPr>
        <p:spPr>
          <a:xfrm>
            <a:off x="4172786" y="3798928"/>
            <a:ext cx="546000" cy="598800"/>
          </a:xfrm>
          <a:prstGeom prst="round2Same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96"/>
          <p:cNvSpPr/>
          <p:nvPr/>
        </p:nvSpPr>
        <p:spPr>
          <a:xfrm rot="5400000">
            <a:off x="4255020" y="4203588"/>
            <a:ext cx="382500" cy="5967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96"/>
          <p:cNvSpPr/>
          <p:nvPr/>
        </p:nvSpPr>
        <p:spPr>
          <a:xfrm rot="5400000">
            <a:off x="2732489" y="3756998"/>
            <a:ext cx="401100" cy="6162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96"/>
          <p:cNvSpPr/>
          <p:nvPr/>
        </p:nvSpPr>
        <p:spPr>
          <a:xfrm>
            <a:off x="2611471" y="2488308"/>
            <a:ext cx="585000" cy="8775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96"/>
          <p:cNvSpPr/>
          <p:nvPr/>
        </p:nvSpPr>
        <p:spPr>
          <a:xfrm>
            <a:off x="2721028" y="2597869"/>
            <a:ext cx="370500" cy="65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96"/>
          <p:cNvSpPr/>
          <p:nvPr/>
        </p:nvSpPr>
        <p:spPr>
          <a:xfrm>
            <a:off x="6257531" y="2198955"/>
            <a:ext cx="3900" cy="2613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96"/>
          <p:cNvSpPr/>
          <p:nvPr/>
        </p:nvSpPr>
        <p:spPr>
          <a:xfrm>
            <a:off x="3108504" y="3471112"/>
            <a:ext cx="15600" cy="3933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96"/>
          <p:cNvSpPr/>
          <p:nvPr/>
        </p:nvSpPr>
        <p:spPr>
          <a:xfrm rot="10800000">
            <a:off x="3031727" y="3668182"/>
            <a:ext cx="167700" cy="202500"/>
          </a:xfrm>
          <a:prstGeom prst="trapezoid">
            <a:avLst>
              <a:gd fmla="val 25000"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96"/>
          <p:cNvSpPr/>
          <p:nvPr/>
        </p:nvSpPr>
        <p:spPr>
          <a:xfrm rot="5400000">
            <a:off x="3102842" y="3490912"/>
            <a:ext cx="86400" cy="46800"/>
          </a:xfrm>
          <a:prstGeom prst="snipRoundRect">
            <a:avLst>
              <a:gd fmla="val 50000" name="adj1"/>
              <a:gd fmla="val 16667"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96"/>
          <p:cNvSpPr/>
          <p:nvPr/>
        </p:nvSpPr>
        <p:spPr>
          <a:xfrm>
            <a:off x="4147915" y="4310693"/>
            <a:ext cx="596700" cy="8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96"/>
          <p:cNvSpPr/>
          <p:nvPr/>
        </p:nvSpPr>
        <p:spPr>
          <a:xfrm>
            <a:off x="3952875" y="3210296"/>
            <a:ext cx="963300" cy="864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96"/>
          <p:cNvSpPr/>
          <p:nvPr/>
        </p:nvSpPr>
        <p:spPr>
          <a:xfrm>
            <a:off x="4147915" y="306168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96"/>
          <p:cNvSpPr/>
          <p:nvPr/>
        </p:nvSpPr>
        <p:spPr>
          <a:xfrm>
            <a:off x="4357540" y="306168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96"/>
          <p:cNvSpPr/>
          <p:nvPr/>
        </p:nvSpPr>
        <p:spPr>
          <a:xfrm>
            <a:off x="4567165" y="306168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96"/>
          <p:cNvSpPr/>
          <p:nvPr/>
        </p:nvSpPr>
        <p:spPr>
          <a:xfrm>
            <a:off x="4270928" y="289946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96"/>
          <p:cNvSpPr/>
          <p:nvPr/>
        </p:nvSpPr>
        <p:spPr>
          <a:xfrm>
            <a:off x="4494487" y="2899463"/>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96"/>
          <p:cNvSpPr/>
          <p:nvPr/>
        </p:nvSpPr>
        <p:spPr>
          <a:xfrm>
            <a:off x="4357540" y="2730642"/>
            <a:ext cx="155025" cy="2067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96"/>
          <p:cNvSpPr/>
          <p:nvPr/>
        </p:nvSpPr>
        <p:spPr>
          <a:xfrm rot="-5545960">
            <a:off x="3839821" y="3860132"/>
            <a:ext cx="183766" cy="476224"/>
          </a:xfrm>
          <a:prstGeom prst="blockArc">
            <a:avLst>
              <a:gd fmla="val 10800000" name="adj1"/>
              <a:gd fmla="val 0" name="adj2"/>
              <a:gd fmla="val 25000" name="adj3"/>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96"/>
          <p:cNvSpPr/>
          <p:nvPr/>
        </p:nvSpPr>
        <p:spPr>
          <a:xfrm rot="5400000">
            <a:off x="3773113" y="4085951"/>
            <a:ext cx="163549" cy="19597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96"/>
          <p:cNvSpPr/>
          <p:nvPr/>
        </p:nvSpPr>
        <p:spPr>
          <a:xfrm>
            <a:off x="5230075" y="2885125"/>
            <a:ext cx="103800" cy="954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96"/>
          <p:cNvSpPr/>
          <p:nvPr/>
        </p:nvSpPr>
        <p:spPr>
          <a:xfrm rot="1864664">
            <a:off x="5049881" y="2953711"/>
            <a:ext cx="155172" cy="202558"/>
          </a:xfrm>
          <a:prstGeom prst="rect">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96"/>
          <p:cNvSpPr/>
          <p:nvPr/>
        </p:nvSpPr>
        <p:spPr>
          <a:xfrm rot="-2307662">
            <a:off x="5304020" y="2967562"/>
            <a:ext cx="162062" cy="174901"/>
          </a:xfrm>
          <a:prstGeom prst="rect">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96"/>
          <p:cNvSpPr/>
          <p:nvPr/>
        </p:nvSpPr>
        <p:spPr>
          <a:xfrm>
            <a:off x="5018963" y="2924100"/>
            <a:ext cx="483600" cy="658800"/>
          </a:xfrm>
          <a:prstGeom prst="trapezoid">
            <a:avLst>
              <a:gd fmla="val 25000" name="adj"/>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66" name="Google Shape;2066;p96"/>
          <p:cNvPicPr preferRelativeResize="0"/>
          <p:nvPr/>
        </p:nvPicPr>
        <p:blipFill>
          <a:blip r:embed="rId3">
            <a:alphaModFix/>
          </a:blip>
          <a:stretch>
            <a:fillRect/>
          </a:stretch>
        </p:blipFill>
        <p:spPr>
          <a:xfrm>
            <a:off x="2042974" y="178375"/>
            <a:ext cx="5058050" cy="771525"/>
          </a:xfrm>
          <a:prstGeom prst="rect">
            <a:avLst/>
          </a:prstGeom>
          <a:noFill/>
          <a:ln>
            <a:noFill/>
          </a:ln>
        </p:spPr>
      </p:pic>
      <p:pic>
        <p:nvPicPr>
          <p:cNvPr id="2067" name="Google Shape;2067;p96"/>
          <p:cNvPicPr preferRelativeResize="0"/>
          <p:nvPr/>
        </p:nvPicPr>
        <p:blipFill>
          <a:blip r:embed="rId4">
            <a:alphaModFix/>
          </a:blip>
          <a:stretch>
            <a:fillRect/>
          </a:stretch>
        </p:blipFill>
        <p:spPr>
          <a:xfrm>
            <a:off x="8612875" y="4431575"/>
            <a:ext cx="438400" cy="6576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1" name="Shape 2071"/>
        <p:cNvGrpSpPr/>
        <p:nvPr/>
      </p:nvGrpSpPr>
      <p:grpSpPr>
        <a:xfrm>
          <a:off x="0" y="0"/>
          <a:ext cx="0" cy="0"/>
          <a:chOff x="0" y="0"/>
          <a:chExt cx="0" cy="0"/>
        </a:xfrm>
      </p:grpSpPr>
      <p:pic>
        <p:nvPicPr>
          <p:cNvPr id="2072" name="Google Shape;2072;p97"/>
          <p:cNvPicPr preferRelativeResize="0"/>
          <p:nvPr/>
        </p:nvPicPr>
        <p:blipFill>
          <a:blip r:embed="rId3">
            <a:alphaModFix/>
          </a:blip>
          <a:stretch>
            <a:fillRect/>
          </a:stretch>
        </p:blipFill>
        <p:spPr>
          <a:xfrm>
            <a:off x="2042974" y="178375"/>
            <a:ext cx="5058050" cy="771525"/>
          </a:xfrm>
          <a:prstGeom prst="rect">
            <a:avLst/>
          </a:prstGeom>
          <a:noFill/>
          <a:ln>
            <a:noFill/>
          </a:ln>
        </p:spPr>
      </p:pic>
      <p:sp>
        <p:nvSpPr>
          <p:cNvPr id="2073" name="Google Shape;2073;p97"/>
          <p:cNvSpPr/>
          <p:nvPr/>
        </p:nvSpPr>
        <p:spPr>
          <a:xfrm>
            <a:off x="8163175" y="4164308"/>
            <a:ext cx="269100" cy="71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97"/>
          <p:cNvSpPr/>
          <p:nvPr/>
        </p:nvSpPr>
        <p:spPr>
          <a:xfrm rot="5400000">
            <a:off x="8097664" y="3774298"/>
            <a:ext cx="401100" cy="6162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97"/>
          <p:cNvSpPr/>
          <p:nvPr/>
        </p:nvSpPr>
        <p:spPr>
          <a:xfrm>
            <a:off x="8052846" y="2505608"/>
            <a:ext cx="585000" cy="8775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97"/>
          <p:cNvSpPr/>
          <p:nvPr/>
        </p:nvSpPr>
        <p:spPr>
          <a:xfrm>
            <a:off x="8162403" y="2615169"/>
            <a:ext cx="370500" cy="65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97"/>
          <p:cNvSpPr/>
          <p:nvPr/>
        </p:nvSpPr>
        <p:spPr>
          <a:xfrm>
            <a:off x="8473679" y="3488412"/>
            <a:ext cx="15600" cy="3933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97"/>
          <p:cNvSpPr/>
          <p:nvPr/>
        </p:nvSpPr>
        <p:spPr>
          <a:xfrm rot="10800000">
            <a:off x="8396902" y="3685482"/>
            <a:ext cx="167700" cy="202500"/>
          </a:xfrm>
          <a:prstGeom prst="trapezoid">
            <a:avLst>
              <a:gd fmla="val 25000"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97"/>
          <p:cNvSpPr/>
          <p:nvPr/>
        </p:nvSpPr>
        <p:spPr>
          <a:xfrm rot="5400000">
            <a:off x="8468017" y="3508212"/>
            <a:ext cx="86400" cy="46800"/>
          </a:xfrm>
          <a:prstGeom prst="snipRoundRect">
            <a:avLst>
              <a:gd fmla="val 50000" name="adj1"/>
              <a:gd fmla="val 16667"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97"/>
          <p:cNvSpPr txBox="1"/>
          <p:nvPr>
            <p:ph idx="1" type="body"/>
          </p:nvPr>
        </p:nvSpPr>
        <p:spPr>
          <a:xfrm>
            <a:off x="281850" y="854025"/>
            <a:ext cx="6225000" cy="4289400"/>
          </a:xfrm>
          <a:prstGeom prst="rect">
            <a:avLst/>
          </a:prstGeom>
        </p:spPr>
        <p:txBody>
          <a:bodyPr anchorCtr="0" anchor="t" bIns="91425" lIns="91425" spcFirstLastPara="1" rIns="91425" wrap="square" tIns="91425">
            <a:noAutofit/>
          </a:bodyPr>
          <a:lstStyle/>
          <a:p>
            <a:pPr indent="-304800" lvl="0" marL="457200" rtl="0" algn="l">
              <a:spcBef>
                <a:spcPts val="1200"/>
              </a:spcBef>
              <a:spcAft>
                <a:spcPts val="0"/>
              </a:spcAft>
              <a:buSzPts val="1200"/>
              <a:buAutoNum type="arabicPeriod"/>
            </a:pPr>
            <a:r>
              <a:rPr lang="nl" sz="1200"/>
              <a:t>Steek je tandenborstel onder </a:t>
            </a:r>
            <a:r>
              <a:rPr lang="nl" sz="1200"/>
              <a:t>stromend water.</a:t>
            </a:r>
            <a:endParaRPr sz="1200"/>
          </a:p>
          <a:p>
            <a:pPr indent="-304800" lvl="0" marL="457200" rtl="0" algn="l">
              <a:spcBef>
                <a:spcPts val="0"/>
              </a:spcBef>
              <a:spcAft>
                <a:spcPts val="0"/>
              </a:spcAft>
              <a:buSzPts val="1200"/>
              <a:buAutoNum type="arabicPeriod"/>
            </a:pPr>
            <a:r>
              <a:rPr lang="nl" sz="1200"/>
              <a:t>Draai de tube tandpasta open.</a:t>
            </a:r>
            <a:endParaRPr sz="1200"/>
          </a:p>
          <a:p>
            <a:pPr indent="-304800" lvl="0" marL="457200" rtl="0" algn="l">
              <a:spcBef>
                <a:spcPts val="0"/>
              </a:spcBef>
              <a:spcAft>
                <a:spcPts val="0"/>
              </a:spcAft>
              <a:buSzPts val="1200"/>
              <a:buAutoNum type="arabicPeriod"/>
            </a:pPr>
            <a:r>
              <a:rPr lang="nl" sz="1200"/>
              <a:t>Doe een halve centimeter tandpasta op je tandenborstel, </a:t>
            </a:r>
            <a:br>
              <a:rPr lang="nl" sz="1200"/>
            </a:br>
            <a:r>
              <a:rPr lang="nl" sz="1200"/>
              <a:t>de grootte van een erwtje</a:t>
            </a:r>
            <a:r>
              <a:rPr lang="nl" sz="1200"/>
              <a:t>.</a:t>
            </a:r>
            <a:endParaRPr sz="1200"/>
          </a:p>
          <a:p>
            <a:pPr indent="-304800" lvl="0" marL="457200" rtl="0" algn="l">
              <a:spcBef>
                <a:spcPts val="0"/>
              </a:spcBef>
              <a:spcAft>
                <a:spcPts val="0"/>
              </a:spcAft>
              <a:buSzPts val="1200"/>
              <a:buAutoNum type="arabicPeriod"/>
            </a:pPr>
            <a:r>
              <a:rPr lang="nl" sz="1200"/>
              <a:t>Draai de tandpasta dicht en zet hem weg.</a:t>
            </a:r>
            <a:endParaRPr sz="1200"/>
          </a:p>
          <a:p>
            <a:pPr indent="-304800" lvl="0" marL="457200" rtl="0" algn="l">
              <a:spcBef>
                <a:spcPts val="0"/>
              </a:spcBef>
              <a:spcAft>
                <a:spcPts val="0"/>
              </a:spcAft>
              <a:buSzPts val="1200"/>
              <a:buAutoNum type="arabicPeriod"/>
            </a:pPr>
            <a:r>
              <a:rPr lang="nl" sz="1200"/>
              <a:t>Poets je tanden twee minuten, op de volgende manier:</a:t>
            </a:r>
            <a:endParaRPr sz="1200"/>
          </a:p>
          <a:p>
            <a:pPr indent="-304800" lvl="1" marL="914400" rtl="0" algn="l">
              <a:spcBef>
                <a:spcPts val="0"/>
              </a:spcBef>
              <a:spcAft>
                <a:spcPts val="0"/>
              </a:spcAft>
              <a:buSzPts val="1200"/>
              <a:buAutoNum type="alphaLcPeriod"/>
            </a:pPr>
            <a:r>
              <a:rPr lang="nl" sz="1200"/>
              <a:t>Onderste tanden:</a:t>
            </a:r>
            <a:endParaRPr sz="1200"/>
          </a:p>
          <a:p>
            <a:pPr indent="-304800" lvl="2" marL="1371600" rtl="0" algn="l">
              <a:spcBef>
                <a:spcPts val="0"/>
              </a:spcBef>
              <a:spcAft>
                <a:spcPts val="0"/>
              </a:spcAft>
              <a:buSzPts val="1200"/>
              <a:buAutoNum type="romanLcPeriod"/>
            </a:pPr>
            <a:r>
              <a:rPr lang="nl" sz="1200"/>
              <a:t>Binnenkant </a:t>
            </a:r>
            <a:endParaRPr sz="1200"/>
          </a:p>
          <a:p>
            <a:pPr indent="-304800" lvl="2" marL="1371600" rtl="0" algn="l">
              <a:spcBef>
                <a:spcPts val="0"/>
              </a:spcBef>
              <a:spcAft>
                <a:spcPts val="0"/>
              </a:spcAft>
              <a:buSzPts val="1200"/>
              <a:buAutoNum type="romanLcPeriod"/>
            </a:pPr>
            <a:r>
              <a:rPr lang="nl" sz="1200"/>
              <a:t>Buitenkant </a:t>
            </a:r>
            <a:endParaRPr sz="1200"/>
          </a:p>
          <a:p>
            <a:pPr indent="-304800" lvl="2" marL="1371600" rtl="0" algn="l">
              <a:spcBef>
                <a:spcPts val="0"/>
              </a:spcBef>
              <a:spcAft>
                <a:spcPts val="0"/>
              </a:spcAft>
              <a:buSzPts val="1200"/>
              <a:buAutoNum type="romanLcPeriod"/>
            </a:pPr>
            <a:r>
              <a:rPr lang="nl" sz="1200"/>
              <a:t>Bovenkant </a:t>
            </a:r>
            <a:endParaRPr sz="1200"/>
          </a:p>
          <a:p>
            <a:pPr indent="-304800" lvl="1" marL="914400" rtl="0" algn="l">
              <a:spcBef>
                <a:spcPts val="0"/>
              </a:spcBef>
              <a:spcAft>
                <a:spcPts val="0"/>
              </a:spcAft>
              <a:buSzPts val="1200"/>
              <a:buAutoNum type="alphaLcPeriod"/>
            </a:pPr>
            <a:r>
              <a:rPr lang="nl" sz="1200"/>
              <a:t>Bovenste tanden:</a:t>
            </a:r>
            <a:endParaRPr sz="1200"/>
          </a:p>
          <a:p>
            <a:pPr indent="-304800" lvl="2" marL="1371600" rtl="0" algn="l">
              <a:spcBef>
                <a:spcPts val="0"/>
              </a:spcBef>
              <a:spcAft>
                <a:spcPts val="0"/>
              </a:spcAft>
              <a:buSzPts val="1200"/>
              <a:buAutoNum type="romanLcPeriod"/>
            </a:pPr>
            <a:r>
              <a:rPr lang="nl" sz="1200"/>
              <a:t>Binnenkant </a:t>
            </a:r>
            <a:endParaRPr sz="1200"/>
          </a:p>
          <a:p>
            <a:pPr indent="-304800" lvl="2" marL="1371600" rtl="0" algn="l">
              <a:spcBef>
                <a:spcPts val="0"/>
              </a:spcBef>
              <a:spcAft>
                <a:spcPts val="0"/>
              </a:spcAft>
              <a:buSzPts val="1200"/>
              <a:buAutoNum type="romanLcPeriod"/>
            </a:pPr>
            <a:r>
              <a:rPr lang="nl" sz="1200"/>
              <a:t>Buitenkant </a:t>
            </a:r>
            <a:endParaRPr sz="1200"/>
          </a:p>
          <a:p>
            <a:pPr indent="-304800" lvl="2" marL="1371600" rtl="0" algn="l">
              <a:spcBef>
                <a:spcPts val="0"/>
              </a:spcBef>
              <a:spcAft>
                <a:spcPts val="0"/>
              </a:spcAft>
              <a:buSzPts val="1200"/>
              <a:buAutoNum type="romanLcPeriod"/>
            </a:pPr>
            <a:r>
              <a:rPr lang="nl" sz="1200"/>
              <a:t>Bovenkant </a:t>
            </a:r>
            <a:endParaRPr sz="1200"/>
          </a:p>
          <a:p>
            <a:pPr indent="-304800" lvl="0" marL="457200" rtl="0" algn="l">
              <a:spcBef>
                <a:spcPts val="0"/>
              </a:spcBef>
              <a:spcAft>
                <a:spcPts val="0"/>
              </a:spcAft>
              <a:buSzPts val="1200"/>
              <a:buAutoNum type="arabicPeriod"/>
            </a:pPr>
            <a:r>
              <a:rPr lang="nl" sz="1200"/>
              <a:t>Spuw de tandpasta uit en spoel je mond met water.</a:t>
            </a:r>
            <a:endParaRPr sz="1200"/>
          </a:p>
          <a:p>
            <a:pPr indent="-304800" lvl="0" marL="457200" rtl="0" algn="l">
              <a:spcBef>
                <a:spcPts val="0"/>
              </a:spcBef>
              <a:spcAft>
                <a:spcPts val="0"/>
              </a:spcAft>
              <a:buSzPts val="1200"/>
              <a:buAutoNum type="arabicPeriod"/>
            </a:pPr>
            <a:r>
              <a:rPr lang="nl" sz="1200"/>
              <a:t>Droog je mond af en hang de handdoek weg om te drogen.</a:t>
            </a:r>
            <a:endParaRPr sz="1200"/>
          </a:p>
          <a:p>
            <a:pPr indent="-304800" lvl="0" marL="457200" rtl="0" algn="l">
              <a:spcBef>
                <a:spcPts val="0"/>
              </a:spcBef>
              <a:spcAft>
                <a:spcPts val="0"/>
              </a:spcAft>
              <a:buSzPts val="1200"/>
              <a:buAutoNum type="arabicPeriod"/>
            </a:pPr>
            <a:r>
              <a:rPr lang="nl" sz="1200"/>
              <a:t>Spoel je tandenborstel af en plaats hem terug in de houder/beker.</a:t>
            </a:r>
            <a:endParaRPr sz="1200"/>
          </a:p>
          <a:p>
            <a:pPr indent="-304800" lvl="0" marL="457200" rtl="0" algn="l">
              <a:spcBef>
                <a:spcPts val="0"/>
              </a:spcBef>
              <a:spcAft>
                <a:spcPts val="0"/>
              </a:spcAft>
              <a:buSzPts val="1200"/>
              <a:buAutoNum type="arabicPeriod"/>
            </a:pPr>
            <a:r>
              <a:rPr lang="nl" sz="1200"/>
              <a:t>Laat mama of papa nog even jouw gepoetste tanden nakijken.</a:t>
            </a:r>
            <a:endParaRPr sz="1200"/>
          </a:p>
        </p:txBody>
      </p:sp>
      <p:pic>
        <p:nvPicPr>
          <p:cNvPr id="2081" name="Google Shape;2081;p97"/>
          <p:cNvPicPr preferRelativeResize="0"/>
          <p:nvPr/>
        </p:nvPicPr>
        <p:blipFill>
          <a:blip r:embed="rId4">
            <a:alphaModFix/>
          </a:blip>
          <a:stretch>
            <a:fillRect/>
          </a:stretch>
        </p:blipFill>
        <p:spPr>
          <a:xfrm>
            <a:off x="2557975" y="2480175"/>
            <a:ext cx="276225" cy="283898"/>
          </a:xfrm>
          <a:prstGeom prst="rect">
            <a:avLst/>
          </a:prstGeom>
          <a:noFill/>
          <a:ln>
            <a:noFill/>
          </a:ln>
        </p:spPr>
      </p:pic>
      <p:pic>
        <p:nvPicPr>
          <p:cNvPr id="2082" name="Google Shape;2082;p97"/>
          <p:cNvPicPr preferRelativeResize="0"/>
          <p:nvPr/>
        </p:nvPicPr>
        <p:blipFill>
          <a:blip r:embed="rId5">
            <a:alphaModFix/>
          </a:blip>
          <a:stretch>
            <a:fillRect/>
          </a:stretch>
        </p:blipFill>
        <p:spPr>
          <a:xfrm>
            <a:off x="2601325" y="2764075"/>
            <a:ext cx="370500" cy="191875"/>
          </a:xfrm>
          <a:prstGeom prst="rect">
            <a:avLst/>
          </a:prstGeom>
          <a:noFill/>
          <a:ln>
            <a:noFill/>
          </a:ln>
        </p:spPr>
      </p:pic>
      <p:pic>
        <p:nvPicPr>
          <p:cNvPr id="2083" name="Google Shape;2083;p97"/>
          <p:cNvPicPr preferRelativeResize="0"/>
          <p:nvPr/>
        </p:nvPicPr>
        <p:blipFill>
          <a:blip r:embed="rId6">
            <a:alphaModFix/>
          </a:blip>
          <a:stretch>
            <a:fillRect/>
          </a:stretch>
        </p:blipFill>
        <p:spPr>
          <a:xfrm>
            <a:off x="2524638" y="2955950"/>
            <a:ext cx="342900" cy="284534"/>
          </a:xfrm>
          <a:prstGeom prst="rect">
            <a:avLst/>
          </a:prstGeom>
          <a:noFill/>
          <a:ln>
            <a:noFill/>
          </a:ln>
        </p:spPr>
      </p:pic>
      <p:pic>
        <p:nvPicPr>
          <p:cNvPr id="2084" name="Google Shape;2084;p97"/>
          <p:cNvPicPr preferRelativeResize="0"/>
          <p:nvPr/>
        </p:nvPicPr>
        <p:blipFill>
          <a:blip r:embed="rId7">
            <a:alphaModFix/>
          </a:blip>
          <a:stretch>
            <a:fillRect/>
          </a:stretch>
        </p:blipFill>
        <p:spPr>
          <a:xfrm>
            <a:off x="2590700" y="3298572"/>
            <a:ext cx="210803" cy="276225"/>
          </a:xfrm>
          <a:prstGeom prst="rect">
            <a:avLst/>
          </a:prstGeom>
          <a:noFill/>
          <a:ln>
            <a:noFill/>
          </a:ln>
        </p:spPr>
      </p:pic>
      <p:pic>
        <p:nvPicPr>
          <p:cNvPr id="2085" name="Google Shape;2085;p97"/>
          <p:cNvPicPr preferRelativeResize="0"/>
          <p:nvPr/>
        </p:nvPicPr>
        <p:blipFill>
          <a:blip r:embed="rId8">
            <a:alphaModFix/>
          </a:blip>
          <a:stretch>
            <a:fillRect/>
          </a:stretch>
        </p:blipFill>
        <p:spPr>
          <a:xfrm>
            <a:off x="2562738" y="3576863"/>
            <a:ext cx="447675" cy="216371"/>
          </a:xfrm>
          <a:prstGeom prst="rect">
            <a:avLst/>
          </a:prstGeom>
          <a:noFill/>
          <a:ln>
            <a:noFill/>
          </a:ln>
        </p:spPr>
      </p:pic>
      <p:pic>
        <p:nvPicPr>
          <p:cNvPr id="2086" name="Google Shape;2086;p97"/>
          <p:cNvPicPr preferRelativeResize="0"/>
          <p:nvPr/>
        </p:nvPicPr>
        <p:blipFill>
          <a:blip r:embed="rId9">
            <a:alphaModFix/>
          </a:blip>
          <a:stretch>
            <a:fillRect/>
          </a:stretch>
        </p:blipFill>
        <p:spPr>
          <a:xfrm>
            <a:off x="2615125" y="3793225"/>
            <a:ext cx="342900" cy="207169"/>
          </a:xfrm>
          <a:prstGeom prst="rect">
            <a:avLst/>
          </a:prstGeom>
          <a:noFill/>
          <a:ln>
            <a:noFill/>
          </a:ln>
        </p:spPr>
      </p:pic>
      <p:sp>
        <p:nvSpPr>
          <p:cNvPr id="2087" name="Google Shape;2087;p97"/>
          <p:cNvSpPr/>
          <p:nvPr/>
        </p:nvSpPr>
        <p:spPr>
          <a:xfrm>
            <a:off x="5968663" y="1616050"/>
            <a:ext cx="2112600" cy="1313100"/>
          </a:xfrm>
          <a:prstGeom prst="wedgeRoundRectCallout">
            <a:avLst>
              <a:gd fmla="val 51437" name="adj1"/>
              <a:gd fmla="val 92527" name="adj2"/>
              <a:gd fmla="val 0" name="adj3"/>
            </a:avLst>
          </a:prstGeom>
          <a:solidFill>
            <a:srgbClr val="D5A6BD"/>
          </a:solidFill>
          <a:ln cap="flat" cmpd="sng" w="9525">
            <a:solidFill>
              <a:schemeClr val="dk2"/>
            </a:solidFill>
            <a:prstDash val="solid"/>
            <a:round/>
            <a:headEnd len="sm" w="sm" type="none"/>
            <a:tailEnd len="sm" w="sm" type="none"/>
          </a:ln>
          <a:effectLst>
            <a:outerShdw blurRad="57150" rotWithShape="0" algn="bl" dir="5400000" dist="19050">
              <a:srgbClr val="F4CCCC">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i="1" lang="nl" u="sng"/>
              <a:t>Tip</a:t>
            </a:r>
            <a:r>
              <a:rPr i="1" lang="nl"/>
              <a:t>: gebruik een elektrische tandenborstel, deze is makkelijker vast te houden en poetst grondiger.</a:t>
            </a:r>
            <a:endParaRPr i="1"/>
          </a:p>
        </p:txBody>
      </p:sp>
      <p:sp>
        <p:nvSpPr>
          <p:cNvPr id="2088" name="Google Shape;2088;p97"/>
          <p:cNvSpPr/>
          <p:nvPr/>
        </p:nvSpPr>
        <p:spPr>
          <a:xfrm>
            <a:off x="4964775" y="3075750"/>
            <a:ext cx="2313600" cy="1218600"/>
          </a:xfrm>
          <a:prstGeom prst="wedgeRoundRectCallout">
            <a:avLst>
              <a:gd fmla="val 76051" name="adj1"/>
              <a:gd fmla="val 6259"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nl" u="sng"/>
              <a:t>Tip</a:t>
            </a:r>
            <a:r>
              <a:rPr i="1" lang="nl"/>
              <a:t>: kies een leuk liedje dat twee minuten duurt, zodat je weet hoelang je je tanden moet poetsen. Zo blijft het leuk!</a:t>
            </a:r>
            <a:endParaRPr i="1"/>
          </a:p>
        </p:txBody>
      </p:sp>
      <p:pic>
        <p:nvPicPr>
          <p:cNvPr id="2089" name="Google Shape;2089;p97"/>
          <p:cNvPicPr preferRelativeResize="0"/>
          <p:nvPr/>
        </p:nvPicPr>
        <p:blipFill rotWithShape="1">
          <a:blip r:embed="rId10">
            <a:alphaModFix/>
          </a:blip>
          <a:srcRect b="18349" l="29534" r="22072" t="20952"/>
          <a:stretch/>
        </p:blipFill>
        <p:spPr>
          <a:xfrm rot="8601283">
            <a:off x="6787698" y="111211"/>
            <a:ext cx="474530" cy="454402"/>
          </a:xfrm>
          <a:prstGeom prst="rect">
            <a:avLst/>
          </a:prstGeom>
          <a:noFill/>
          <a:ln>
            <a:noFill/>
          </a:ln>
        </p:spPr>
      </p:pic>
      <p:sp>
        <p:nvSpPr>
          <p:cNvPr id="2090" name="Google Shape;2090;p97">
            <a:hlinkClick r:id="rId11"/>
          </p:cNvPr>
          <p:cNvSpPr/>
          <p:nvPr/>
        </p:nvSpPr>
        <p:spPr>
          <a:xfrm>
            <a:off x="6952350" y="178375"/>
            <a:ext cx="2191644"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 HIER</a:t>
            </a:r>
            <a:r>
              <a:rPr lang="nl"/>
              <a:t>!</a:t>
            </a:r>
            <a:endParaRPr/>
          </a:p>
        </p:txBody>
      </p:sp>
      <p:sp>
        <p:nvSpPr>
          <p:cNvPr id="2091" name="Google Shape;2091;p97">
            <a:hlinkClick action="ppaction://hlinkshowjump?jump=nextslide"/>
          </p:cNvPr>
          <p:cNvSpPr/>
          <p:nvPr/>
        </p:nvSpPr>
        <p:spPr>
          <a:xfrm>
            <a:off x="5377825" y="4436200"/>
            <a:ext cx="1669800" cy="614700"/>
          </a:xfrm>
          <a:prstGeom prst="wedgeRoundRectCallout">
            <a:avLst>
              <a:gd fmla="val -63293" name="adj1"/>
              <a:gd fmla="val -55913" name="adj2"/>
              <a:gd fmla="val 0" name="adj3"/>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100">
                <a:uFill>
                  <a:noFill/>
                </a:uFill>
                <a:hlinkClick action="ppaction://hlinksldjump" r:id="rId12"/>
              </a:rPr>
              <a:t>Handdoek opvouwen en ophangen? </a:t>
            </a:r>
            <a:br>
              <a:rPr lang="nl" sz="1100">
                <a:uFill>
                  <a:noFill/>
                </a:uFill>
                <a:hlinkClick action="ppaction://hlinksldjump" r:id="rId13"/>
              </a:rPr>
            </a:br>
            <a:r>
              <a:rPr b="1" lang="nl" sz="1100">
                <a:uFill>
                  <a:noFill/>
                </a:uFill>
                <a:hlinkClick action="ppaction://hlinksldjump" r:id="rId14"/>
              </a:rPr>
              <a:t>Klik HIER!</a:t>
            </a:r>
            <a:endParaRPr b="1" sz="1100"/>
          </a:p>
        </p:txBody>
      </p:sp>
      <p:pic>
        <p:nvPicPr>
          <p:cNvPr id="2092" name="Google Shape;2092;p97">
            <a:hlinkClick action="ppaction://hlinksldjump" r:id="rId15"/>
          </p:cNvPr>
          <p:cNvPicPr preferRelativeResize="0"/>
          <p:nvPr/>
        </p:nvPicPr>
        <p:blipFill rotWithShape="1">
          <a:blip r:embed="rId16">
            <a:alphaModFix/>
          </a:blip>
          <a:srcRect b="9253" l="0" r="0" t="9147"/>
          <a:stretch/>
        </p:blipFill>
        <p:spPr>
          <a:xfrm>
            <a:off x="8483775" y="4421455"/>
            <a:ext cx="588600" cy="543772"/>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6" name="Shape 2096"/>
        <p:cNvGrpSpPr/>
        <p:nvPr/>
      </p:nvGrpSpPr>
      <p:grpSpPr>
        <a:xfrm>
          <a:off x="0" y="0"/>
          <a:ext cx="0" cy="0"/>
          <a:chOff x="0" y="0"/>
          <a:chExt cx="0" cy="0"/>
        </a:xfrm>
      </p:grpSpPr>
      <p:sp>
        <p:nvSpPr>
          <p:cNvPr id="2097" name="Google Shape;2097;p98"/>
          <p:cNvSpPr txBox="1"/>
          <p:nvPr>
            <p:ph idx="1" type="body"/>
          </p:nvPr>
        </p:nvSpPr>
        <p:spPr>
          <a:xfrm>
            <a:off x="526025" y="1058275"/>
            <a:ext cx="72270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Heb je soms moeite met de tandpasta uit de tube te krijgen? Helemaal niet erg, er bestaan tandpasta-‘uitknijpers’ die jou hiermee kunnen helpen!</a:t>
            </a:r>
            <a:endParaRPr/>
          </a:p>
          <a:p>
            <a:pPr indent="-342900" lvl="0" marL="457200" rtl="0" algn="l">
              <a:spcBef>
                <a:spcPts val="0"/>
              </a:spcBef>
              <a:spcAft>
                <a:spcPts val="0"/>
              </a:spcAft>
              <a:buSzPts val="1800"/>
              <a:buAutoNum type="arabicPeriod"/>
            </a:pPr>
            <a:r>
              <a:rPr lang="nl"/>
              <a:t>Bij het spoelen van je mond kan een beker handig zijn! </a:t>
            </a:r>
            <a:endParaRPr/>
          </a:p>
          <a:p>
            <a:pPr indent="-317500" lvl="1" marL="914400" rtl="0" algn="l">
              <a:spcBef>
                <a:spcPts val="0"/>
              </a:spcBef>
              <a:spcAft>
                <a:spcPts val="0"/>
              </a:spcAft>
              <a:buSzPts val="1400"/>
              <a:buAutoNum type="alphaLcPeriod"/>
            </a:pPr>
            <a:r>
              <a:rPr lang="nl"/>
              <a:t>Vul een beker met wat water.</a:t>
            </a:r>
            <a:endParaRPr/>
          </a:p>
          <a:p>
            <a:pPr indent="-317500" lvl="1" marL="914400" rtl="0" algn="l">
              <a:spcBef>
                <a:spcPts val="0"/>
              </a:spcBef>
              <a:spcAft>
                <a:spcPts val="0"/>
              </a:spcAft>
              <a:buSzPts val="1400"/>
              <a:buAutoNum type="alphaLcPeriod"/>
            </a:pPr>
            <a:r>
              <a:rPr lang="nl"/>
              <a:t>Neem een slokje en spoel je mond.</a:t>
            </a:r>
            <a:endParaRPr/>
          </a:p>
          <a:p>
            <a:pPr indent="-317500" lvl="1" marL="914400" rtl="0" algn="l">
              <a:spcBef>
                <a:spcPts val="0"/>
              </a:spcBef>
              <a:spcAft>
                <a:spcPts val="0"/>
              </a:spcAft>
              <a:buSzPts val="1400"/>
              <a:buAutoNum type="alphaLcPeriod"/>
            </a:pPr>
            <a:r>
              <a:rPr lang="nl"/>
              <a:t>Spuug het water uit in de lavabo.</a:t>
            </a:r>
            <a:endParaRPr/>
          </a:p>
          <a:p>
            <a:pPr indent="-317500" lvl="1" marL="914400" rtl="0" algn="l">
              <a:spcBef>
                <a:spcPts val="0"/>
              </a:spcBef>
              <a:spcAft>
                <a:spcPts val="0"/>
              </a:spcAft>
              <a:buSzPts val="1400"/>
              <a:buAutoNum type="alphaLcPeriod"/>
            </a:pPr>
            <a:r>
              <a:rPr lang="nl"/>
              <a:t>Spoel de beker uit.</a:t>
            </a:r>
            <a:endParaRPr sz="1400"/>
          </a:p>
          <a:p>
            <a:pPr indent="0" lvl="0" marL="0" rtl="0" algn="l">
              <a:spcBef>
                <a:spcPts val="1600"/>
              </a:spcBef>
              <a:spcAft>
                <a:spcPts val="1600"/>
              </a:spcAft>
              <a:buNone/>
            </a:pPr>
            <a:r>
              <a:t/>
            </a:r>
            <a:endParaRPr/>
          </a:p>
        </p:txBody>
      </p:sp>
      <p:sp>
        <p:nvSpPr>
          <p:cNvPr id="2098" name="Google Shape;2098;p98">
            <a:hlinkClick action="ppaction://hlinksldjump" r:id="rId3"/>
          </p:cNvPr>
          <p:cNvSpPr/>
          <p:nvPr/>
        </p:nvSpPr>
        <p:spPr>
          <a:xfrm>
            <a:off x="42425" y="4568800"/>
            <a:ext cx="9101700" cy="4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99" name="Google Shape;2099;p98"/>
          <p:cNvPicPr preferRelativeResize="0"/>
          <p:nvPr/>
        </p:nvPicPr>
        <p:blipFill>
          <a:blip r:embed="rId4">
            <a:alphaModFix/>
          </a:blip>
          <a:stretch>
            <a:fillRect/>
          </a:stretch>
        </p:blipFill>
        <p:spPr>
          <a:xfrm>
            <a:off x="2042974" y="178375"/>
            <a:ext cx="5058050" cy="771525"/>
          </a:xfrm>
          <a:prstGeom prst="rect">
            <a:avLst/>
          </a:prstGeom>
          <a:noFill/>
          <a:ln>
            <a:noFill/>
          </a:ln>
        </p:spPr>
      </p:pic>
      <p:pic>
        <p:nvPicPr>
          <p:cNvPr id="2100" name="Google Shape;2100;p98"/>
          <p:cNvPicPr preferRelativeResize="0"/>
          <p:nvPr/>
        </p:nvPicPr>
        <p:blipFill>
          <a:blip r:embed="rId5">
            <a:alphaModFix/>
          </a:blip>
          <a:stretch>
            <a:fillRect/>
          </a:stretch>
        </p:blipFill>
        <p:spPr>
          <a:xfrm>
            <a:off x="7524425" y="1136400"/>
            <a:ext cx="1250153" cy="1324550"/>
          </a:xfrm>
          <a:prstGeom prst="rect">
            <a:avLst/>
          </a:prstGeom>
          <a:noFill/>
          <a:ln>
            <a:noFill/>
          </a:ln>
        </p:spPr>
      </p:pic>
      <p:pic>
        <p:nvPicPr>
          <p:cNvPr id="2101" name="Google Shape;2101;p98"/>
          <p:cNvPicPr preferRelativeResize="0"/>
          <p:nvPr/>
        </p:nvPicPr>
        <p:blipFill>
          <a:blip r:embed="rId6">
            <a:alphaModFix/>
          </a:blip>
          <a:stretch>
            <a:fillRect/>
          </a:stretch>
        </p:blipFill>
        <p:spPr>
          <a:xfrm>
            <a:off x="7024100" y="2571750"/>
            <a:ext cx="1324550" cy="1324550"/>
          </a:xfrm>
          <a:prstGeom prst="rect">
            <a:avLst/>
          </a:prstGeom>
          <a:noFill/>
          <a:ln>
            <a:noFill/>
          </a:ln>
        </p:spPr>
      </p:pic>
      <p:cxnSp>
        <p:nvCxnSpPr>
          <p:cNvPr id="2102" name="Google Shape;2102;p98"/>
          <p:cNvCxnSpPr/>
          <p:nvPr/>
        </p:nvCxnSpPr>
        <p:spPr>
          <a:xfrm>
            <a:off x="6019225" y="1784700"/>
            <a:ext cx="1360800" cy="230400"/>
          </a:xfrm>
          <a:prstGeom prst="straightConnector1">
            <a:avLst/>
          </a:prstGeom>
          <a:noFill/>
          <a:ln cap="flat" cmpd="sng" w="28575">
            <a:solidFill>
              <a:schemeClr val="dk2"/>
            </a:solidFill>
            <a:prstDash val="solid"/>
            <a:round/>
            <a:headEnd len="med" w="med" type="none"/>
            <a:tailEnd len="med" w="med" type="triangle"/>
          </a:ln>
        </p:spPr>
      </p:cxnSp>
      <p:cxnSp>
        <p:nvCxnSpPr>
          <p:cNvPr id="2103" name="Google Shape;2103;p98"/>
          <p:cNvCxnSpPr/>
          <p:nvPr/>
        </p:nvCxnSpPr>
        <p:spPr>
          <a:xfrm>
            <a:off x="5274425" y="2452375"/>
            <a:ext cx="1666500" cy="834600"/>
          </a:xfrm>
          <a:prstGeom prst="straightConnector1">
            <a:avLst/>
          </a:prstGeom>
          <a:noFill/>
          <a:ln cap="flat" cmpd="sng" w="28575">
            <a:solidFill>
              <a:schemeClr val="dk2"/>
            </a:solidFill>
            <a:prstDash val="solid"/>
            <a:round/>
            <a:headEnd len="med" w="med" type="none"/>
            <a:tailEnd len="med" w="med" type="triangle"/>
          </a:ln>
        </p:spPr>
      </p:cxnSp>
      <p:sp>
        <p:nvSpPr>
          <p:cNvPr id="2104" name="Google Shape;2104;p98">
            <a:hlinkClick action="ppaction://hlinksldjump" r:id="rId7"/>
          </p:cNvPr>
          <p:cNvSpPr/>
          <p:nvPr/>
        </p:nvSpPr>
        <p:spPr>
          <a:xfrm>
            <a:off x="24800" y="12400"/>
            <a:ext cx="91017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05" name="Google Shape;2105;p98">
            <a:hlinkClick action="ppaction://hlinksldjump" r:id="rId8"/>
          </p:cNvPr>
          <p:cNvPicPr preferRelativeResize="0"/>
          <p:nvPr/>
        </p:nvPicPr>
        <p:blipFill rotWithShape="1">
          <a:blip r:embed="rId9">
            <a:alphaModFix/>
          </a:blip>
          <a:srcRect b="9253" l="0" r="0" t="9147"/>
          <a:stretch/>
        </p:blipFill>
        <p:spPr>
          <a:xfrm>
            <a:off x="8483775" y="4421455"/>
            <a:ext cx="588600" cy="5437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pic>
        <p:nvPicPr>
          <p:cNvPr id="348" name="Google Shape;348;p27"/>
          <p:cNvPicPr preferRelativeResize="0"/>
          <p:nvPr/>
        </p:nvPicPr>
        <p:blipFill rotWithShape="1">
          <a:blip r:embed="rId3">
            <a:alphaModFix/>
          </a:blip>
          <a:srcRect b="8736" l="9034" r="10876" t="9081"/>
          <a:stretch/>
        </p:blipFill>
        <p:spPr>
          <a:xfrm>
            <a:off x="2801601" y="0"/>
            <a:ext cx="3540811" cy="5143499"/>
          </a:xfrm>
          <a:prstGeom prst="rect">
            <a:avLst/>
          </a:prstGeom>
          <a:noFill/>
          <a:ln>
            <a:noFill/>
          </a:ln>
        </p:spPr>
      </p:pic>
      <p:sp>
        <p:nvSpPr>
          <p:cNvPr id="349" name="Google Shape;349;p27">
            <a:hlinkClick action="ppaction://hlinksldjump" r:id="rId4"/>
          </p:cNvPr>
          <p:cNvSpPr/>
          <p:nvPr/>
        </p:nvSpPr>
        <p:spPr>
          <a:xfrm>
            <a:off x="31875" y="-51775"/>
            <a:ext cx="9112200" cy="51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0" name="Google Shape;350;p27">
            <a:hlinkClick action="ppaction://hlinksldjump" r:id="rId5"/>
          </p:cNvPr>
          <p:cNvPicPr preferRelativeResize="0"/>
          <p:nvPr/>
        </p:nvPicPr>
        <p:blipFill>
          <a:blip r:embed="rId6">
            <a:alphaModFix/>
          </a:blip>
          <a:stretch>
            <a:fillRect/>
          </a:stretch>
        </p:blipFill>
        <p:spPr>
          <a:xfrm>
            <a:off x="8348645" y="4458151"/>
            <a:ext cx="724800" cy="614599"/>
          </a:xfrm>
          <a:prstGeom prst="rect">
            <a:avLst/>
          </a:prstGeom>
          <a:noFill/>
          <a:ln>
            <a:noFill/>
          </a:ln>
        </p:spPr>
      </p:pic>
      <p:sp>
        <p:nvSpPr>
          <p:cNvPr id="351" name="Google Shape;351;p27"/>
          <p:cNvSpPr/>
          <p:nvPr/>
        </p:nvSpPr>
        <p:spPr>
          <a:xfrm>
            <a:off x="192000" y="243300"/>
            <a:ext cx="2609604" cy="1495800"/>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br>
              <a:rPr lang="nl"/>
            </a:br>
            <a:r>
              <a:rPr lang="nl"/>
              <a:t>Helaas! Op de zolder hoeven we ‘s morgens niets te doen!</a:t>
            </a:r>
            <a:endParaRPr/>
          </a:p>
          <a:p>
            <a:pPr indent="0" lvl="0" marL="0" rtl="0" algn="l">
              <a:spcBef>
                <a:spcPts val="0"/>
              </a:spcBef>
              <a:spcAft>
                <a:spcPts val="0"/>
              </a:spcAft>
              <a:buNone/>
            </a:pPr>
            <a:r>
              <a:t/>
            </a:r>
            <a:endParaRPr/>
          </a:p>
        </p:txBody>
      </p:sp>
      <p:sp>
        <p:nvSpPr>
          <p:cNvPr id="352" name="Google Shape;352;p27"/>
          <p:cNvSpPr/>
          <p:nvPr/>
        </p:nvSpPr>
        <p:spPr>
          <a:xfrm>
            <a:off x="7694425" y="3135800"/>
            <a:ext cx="1359900" cy="1148100"/>
          </a:xfrm>
          <a:prstGeom prst="wedgeRectCallout">
            <a:avLst>
              <a:gd fmla="val 11229" name="adj1"/>
              <a:gd fmla="val 64361"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t>Door op dit kleine huisje te klikken, kom je opnieuw bij het grote huis!</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9" name="Shape 2109"/>
        <p:cNvGrpSpPr/>
        <p:nvPr/>
      </p:nvGrpSpPr>
      <p:grpSpPr>
        <a:xfrm>
          <a:off x="0" y="0"/>
          <a:ext cx="0" cy="0"/>
          <a:chOff x="0" y="0"/>
          <a:chExt cx="0" cy="0"/>
        </a:xfrm>
      </p:grpSpPr>
      <p:pic>
        <p:nvPicPr>
          <p:cNvPr id="2110" name="Google Shape;2110;p99"/>
          <p:cNvPicPr preferRelativeResize="0"/>
          <p:nvPr/>
        </p:nvPicPr>
        <p:blipFill rotWithShape="1">
          <a:blip r:embed="rId3">
            <a:alphaModFix/>
          </a:blip>
          <a:srcRect b="0" l="20948" r="21311" t="0"/>
          <a:stretch/>
        </p:blipFill>
        <p:spPr>
          <a:xfrm>
            <a:off x="7620000" y="1532600"/>
            <a:ext cx="1416051" cy="1840624"/>
          </a:xfrm>
          <a:prstGeom prst="rect">
            <a:avLst/>
          </a:prstGeom>
          <a:noFill/>
          <a:ln>
            <a:noFill/>
          </a:ln>
        </p:spPr>
      </p:pic>
      <p:pic>
        <p:nvPicPr>
          <p:cNvPr id="2111" name="Google Shape;2111;p99"/>
          <p:cNvPicPr preferRelativeResize="0"/>
          <p:nvPr/>
        </p:nvPicPr>
        <p:blipFill>
          <a:blip r:embed="rId4">
            <a:alphaModFix/>
          </a:blip>
          <a:stretch>
            <a:fillRect/>
          </a:stretch>
        </p:blipFill>
        <p:spPr>
          <a:xfrm>
            <a:off x="2042974" y="178375"/>
            <a:ext cx="5058050" cy="771525"/>
          </a:xfrm>
          <a:prstGeom prst="rect">
            <a:avLst/>
          </a:prstGeom>
          <a:noFill/>
          <a:ln>
            <a:noFill/>
          </a:ln>
        </p:spPr>
      </p:pic>
      <p:sp>
        <p:nvSpPr>
          <p:cNvPr id="2112" name="Google Shape;2112;p99">
            <a:hlinkClick action="ppaction://hlinksldjump" r:id="rId5"/>
          </p:cNvPr>
          <p:cNvSpPr/>
          <p:nvPr/>
        </p:nvSpPr>
        <p:spPr>
          <a:xfrm>
            <a:off x="24800" y="1240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99"/>
          <p:cNvSpPr txBox="1"/>
          <p:nvPr>
            <p:ph idx="1" type="body"/>
          </p:nvPr>
        </p:nvSpPr>
        <p:spPr>
          <a:xfrm>
            <a:off x="311700" y="1359950"/>
            <a:ext cx="7308300" cy="3300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nl"/>
              <a:t>Soms is het wat moeilijker om een handdoek op te hangen, hier is een stappenplan om jou daarbij te helpen!</a:t>
            </a:r>
            <a:endParaRPr/>
          </a:p>
          <a:p>
            <a:pPr indent="0" lvl="0" marL="0" rtl="0" algn="l">
              <a:lnSpc>
                <a:spcPct val="100000"/>
              </a:lnSpc>
              <a:spcBef>
                <a:spcPts val="0"/>
              </a:spcBef>
              <a:spcAft>
                <a:spcPts val="0"/>
              </a:spcAft>
              <a:buNone/>
            </a:pPr>
            <a:r>
              <a:t/>
            </a:r>
            <a:endParaRPr/>
          </a:p>
          <a:p>
            <a:pPr indent="-330200" lvl="0" marL="457200" rtl="0" algn="l">
              <a:lnSpc>
                <a:spcPct val="100000"/>
              </a:lnSpc>
              <a:spcBef>
                <a:spcPts val="0"/>
              </a:spcBef>
              <a:spcAft>
                <a:spcPts val="0"/>
              </a:spcAft>
              <a:buClr>
                <a:schemeClr val="dk2"/>
              </a:buClr>
              <a:buSzPts val="1600"/>
              <a:buAutoNum type="arabicPeriod"/>
            </a:pPr>
            <a:r>
              <a:rPr lang="nl" sz="1600"/>
              <a:t>Hou in elke hand een punt van de korte kant van de handdoek vast.</a:t>
            </a:r>
            <a:endParaRPr sz="1600"/>
          </a:p>
          <a:p>
            <a:pPr indent="-330200" lvl="0" marL="457200" rtl="0" algn="l">
              <a:lnSpc>
                <a:spcPct val="100000"/>
              </a:lnSpc>
              <a:spcBef>
                <a:spcPts val="0"/>
              </a:spcBef>
              <a:spcAft>
                <a:spcPts val="0"/>
              </a:spcAft>
              <a:buClr>
                <a:schemeClr val="dk2"/>
              </a:buClr>
              <a:buSzPts val="1600"/>
              <a:buAutoNum type="arabicPeriod"/>
            </a:pPr>
            <a:r>
              <a:rPr lang="nl" sz="1600"/>
              <a:t>Breng jouw handen naar elkaar toe en hou de twee punten van de handdoek nu in één hand vast.</a:t>
            </a:r>
            <a:endParaRPr sz="1600"/>
          </a:p>
          <a:p>
            <a:pPr indent="-330200" lvl="0" marL="457200" rtl="0" algn="l">
              <a:lnSpc>
                <a:spcPct val="100000"/>
              </a:lnSpc>
              <a:spcBef>
                <a:spcPts val="0"/>
              </a:spcBef>
              <a:spcAft>
                <a:spcPts val="0"/>
              </a:spcAft>
              <a:buClr>
                <a:schemeClr val="dk2"/>
              </a:buClr>
              <a:buSzPts val="1600"/>
              <a:buAutoNum type="arabicPeriod"/>
            </a:pPr>
            <a:r>
              <a:rPr lang="nl" sz="1600"/>
              <a:t>Neem met jouw andere hand de nieuwe punt, die bestaat uit twee hoeken die samenkomen, van de handdoek vast.</a:t>
            </a:r>
            <a:endParaRPr sz="1600"/>
          </a:p>
          <a:p>
            <a:pPr indent="-330200" lvl="0" marL="457200" rtl="0" algn="l">
              <a:lnSpc>
                <a:spcPct val="100000"/>
              </a:lnSpc>
              <a:spcBef>
                <a:spcPts val="0"/>
              </a:spcBef>
              <a:spcAft>
                <a:spcPts val="0"/>
              </a:spcAft>
              <a:buClr>
                <a:schemeClr val="dk2"/>
              </a:buClr>
              <a:buSzPts val="1600"/>
              <a:buAutoNum type="arabicPeriod"/>
            </a:pPr>
            <a:r>
              <a:rPr lang="nl" sz="1600"/>
              <a:t>Breng deze handdoek nu met de twee punten die je vasthoudt over het handdoekenrek.</a:t>
            </a:r>
            <a:endParaRPr sz="1600"/>
          </a:p>
          <a:p>
            <a:pPr indent="-330200" lvl="0" marL="457200" rtl="0" algn="l">
              <a:lnSpc>
                <a:spcPct val="100000"/>
              </a:lnSpc>
              <a:spcBef>
                <a:spcPts val="0"/>
              </a:spcBef>
              <a:spcAft>
                <a:spcPts val="0"/>
              </a:spcAft>
              <a:buClr>
                <a:schemeClr val="dk2"/>
              </a:buClr>
              <a:buSzPts val="1600"/>
              <a:buAutoNum type="arabicPeriod"/>
            </a:pPr>
            <a:r>
              <a:rPr lang="nl" sz="1600"/>
              <a:t>Probeer ervoor te zorgen dat ongeveer de helft van de handdoek over het rek hangt. </a:t>
            </a:r>
            <a:endParaRPr sz="1600"/>
          </a:p>
          <a:p>
            <a:pPr indent="0" lvl="0" marL="0" rtl="0" algn="l">
              <a:spcBef>
                <a:spcPts val="0"/>
              </a:spcBef>
              <a:spcAft>
                <a:spcPts val="1600"/>
              </a:spcAft>
              <a:buNone/>
            </a:pPr>
            <a:r>
              <a:t/>
            </a:r>
            <a:endParaRPr/>
          </a:p>
        </p:txBody>
      </p:sp>
      <p:pic>
        <p:nvPicPr>
          <p:cNvPr id="2114" name="Google Shape;2114;p99">
            <a:hlinkClick action="ppaction://hlinksldjump" r:id="rId6"/>
          </p:cNvPr>
          <p:cNvPicPr preferRelativeResize="0"/>
          <p:nvPr/>
        </p:nvPicPr>
        <p:blipFill rotWithShape="1">
          <a:blip r:embed="rId7">
            <a:alphaModFix/>
          </a:blip>
          <a:srcRect b="9253" l="0" r="0" t="9147"/>
          <a:stretch/>
        </p:blipFill>
        <p:spPr>
          <a:xfrm>
            <a:off x="8483775" y="4421455"/>
            <a:ext cx="588600" cy="543772"/>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8" name="Shape 2118"/>
        <p:cNvGrpSpPr/>
        <p:nvPr/>
      </p:nvGrpSpPr>
      <p:grpSpPr>
        <a:xfrm>
          <a:off x="0" y="0"/>
          <a:ext cx="0" cy="0"/>
          <a:chOff x="0" y="0"/>
          <a:chExt cx="0" cy="0"/>
        </a:xfrm>
      </p:grpSpPr>
      <p:pic>
        <p:nvPicPr>
          <p:cNvPr id="2119" name="Google Shape;2119;p100"/>
          <p:cNvPicPr preferRelativeResize="0"/>
          <p:nvPr/>
        </p:nvPicPr>
        <p:blipFill>
          <a:blip r:embed="rId3">
            <a:alphaModFix/>
          </a:blip>
          <a:stretch>
            <a:fillRect/>
          </a:stretch>
        </p:blipFill>
        <p:spPr>
          <a:xfrm>
            <a:off x="1824038" y="194550"/>
            <a:ext cx="5495925" cy="800100"/>
          </a:xfrm>
          <a:prstGeom prst="rect">
            <a:avLst/>
          </a:prstGeom>
          <a:noFill/>
          <a:ln>
            <a:noFill/>
          </a:ln>
        </p:spPr>
      </p:pic>
      <p:sp>
        <p:nvSpPr>
          <p:cNvPr id="2120" name="Google Shape;2120;p100"/>
          <p:cNvSpPr/>
          <p:nvPr/>
        </p:nvSpPr>
        <p:spPr>
          <a:xfrm>
            <a:off x="2231974" y="1615402"/>
            <a:ext cx="4678500" cy="32400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100"/>
          <p:cNvSpPr/>
          <p:nvPr/>
        </p:nvSpPr>
        <p:spPr>
          <a:xfrm>
            <a:off x="4704935" y="3994643"/>
            <a:ext cx="2207100" cy="5718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100"/>
          <p:cNvSpPr/>
          <p:nvPr/>
        </p:nvSpPr>
        <p:spPr>
          <a:xfrm>
            <a:off x="6320636" y="3792179"/>
            <a:ext cx="588600" cy="3213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100"/>
          <p:cNvSpPr/>
          <p:nvPr/>
        </p:nvSpPr>
        <p:spPr>
          <a:xfrm>
            <a:off x="4704935" y="3926927"/>
            <a:ext cx="1374900" cy="657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100"/>
          <p:cNvSpPr/>
          <p:nvPr/>
        </p:nvSpPr>
        <p:spPr>
          <a:xfrm>
            <a:off x="4704932" y="4568185"/>
            <a:ext cx="237600" cy="2820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100"/>
          <p:cNvSpPr/>
          <p:nvPr/>
        </p:nvSpPr>
        <p:spPr>
          <a:xfrm>
            <a:off x="6672128" y="4568184"/>
            <a:ext cx="237600" cy="2820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100"/>
          <p:cNvSpPr/>
          <p:nvPr/>
        </p:nvSpPr>
        <p:spPr>
          <a:xfrm>
            <a:off x="5189792" y="1856449"/>
            <a:ext cx="1237200" cy="14850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100"/>
          <p:cNvSpPr/>
          <p:nvPr/>
        </p:nvSpPr>
        <p:spPr>
          <a:xfrm>
            <a:off x="5274009" y="1945599"/>
            <a:ext cx="1066200" cy="130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100"/>
          <p:cNvSpPr/>
          <p:nvPr/>
        </p:nvSpPr>
        <p:spPr>
          <a:xfrm>
            <a:off x="5751806" y="1949107"/>
            <a:ext cx="113400" cy="12987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00"/>
          <p:cNvSpPr/>
          <p:nvPr/>
        </p:nvSpPr>
        <p:spPr>
          <a:xfrm rot="5400000">
            <a:off x="5739214" y="2056460"/>
            <a:ext cx="135000" cy="10848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100"/>
          <p:cNvSpPr/>
          <p:nvPr/>
        </p:nvSpPr>
        <p:spPr>
          <a:xfrm>
            <a:off x="2231974" y="2236270"/>
            <a:ext cx="1149600" cy="26154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100"/>
          <p:cNvSpPr/>
          <p:nvPr/>
        </p:nvSpPr>
        <p:spPr>
          <a:xfrm>
            <a:off x="2805185" y="2239545"/>
            <a:ext cx="3300" cy="26154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100"/>
          <p:cNvSpPr/>
          <p:nvPr/>
        </p:nvSpPr>
        <p:spPr>
          <a:xfrm>
            <a:off x="3581069" y="2796668"/>
            <a:ext cx="715500" cy="2056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100"/>
          <p:cNvSpPr/>
          <p:nvPr/>
        </p:nvSpPr>
        <p:spPr>
          <a:xfrm>
            <a:off x="3645327" y="2847235"/>
            <a:ext cx="588600" cy="1959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100"/>
          <p:cNvSpPr/>
          <p:nvPr/>
        </p:nvSpPr>
        <p:spPr>
          <a:xfrm>
            <a:off x="7104200" y="1685750"/>
            <a:ext cx="1947000" cy="1826400"/>
          </a:xfrm>
          <a:prstGeom prst="wedgeRoundRectCallout">
            <a:avLst>
              <a:gd fmla="val -112970" name="adj1"/>
              <a:gd fmla="val 64357"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i="1" lang="nl" u="sng">
                <a:solidFill>
                  <a:schemeClr val="dk1"/>
                </a:solidFill>
              </a:rPr>
            </a:br>
            <a:r>
              <a:rPr i="1" lang="nl" u="sng">
                <a:solidFill>
                  <a:schemeClr val="dk1"/>
                </a:solidFill>
              </a:rPr>
              <a:t>Tip</a:t>
            </a:r>
            <a:r>
              <a:rPr i="1" lang="nl">
                <a:solidFill>
                  <a:schemeClr val="dk1"/>
                </a:solidFill>
              </a:rPr>
              <a:t>: kies voor één dekbed in plaats van verschillende lakens. Dit maakt het bed opmaken net iets makkelijker.</a:t>
            </a:r>
            <a:endParaRPr i="1">
              <a:solidFill>
                <a:schemeClr val="dk1"/>
              </a:solidFill>
            </a:endParaRPr>
          </a:p>
          <a:p>
            <a:pPr indent="0" lvl="0" marL="0" rtl="0" algn="l">
              <a:spcBef>
                <a:spcPts val="0"/>
              </a:spcBef>
              <a:spcAft>
                <a:spcPts val="0"/>
              </a:spcAft>
              <a:buNone/>
            </a:pPr>
            <a:r>
              <a:t/>
            </a:r>
            <a:endParaRPr/>
          </a:p>
        </p:txBody>
      </p:sp>
      <p:pic>
        <p:nvPicPr>
          <p:cNvPr id="2135" name="Google Shape;2135;p100"/>
          <p:cNvPicPr preferRelativeResize="0"/>
          <p:nvPr/>
        </p:nvPicPr>
        <p:blipFill>
          <a:blip r:embed="rId4">
            <a:alphaModFix/>
          </a:blip>
          <a:stretch>
            <a:fillRect/>
          </a:stretch>
        </p:blipFill>
        <p:spPr>
          <a:xfrm>
            <a:off x="8612875" y="4431575"/>
            <a:ext cx="438400" cy="6576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9" name="Shape 2139"/>
        <p:cNvGrpSpPr/>
        <p:nvPr/>
      </p:nvGrpSpPr>
      <p:grpSpPr>
        <a:xfrm>
          <a:off x="0" y="0"/>
          <a:ext cx="0" cy="0"/>
          <a:chOff x="0" y="0"/>
          <a:chExt cx="0" cy="0"/>
        </a:xfrm>
      </p:grpSpPr>
      <p:pic>
        <p:nvPicPr>
          <p:cNvPr id="2140" name="Google Shape;2140;p101"/>
          <p:cNvPicPr preferRelativeResize="0"/>
          <p:nvPr/>
        </p:nvPicPr>
        <p:blipFill>
          <a:blip r:embed="rId3">
            <a:alphaModFix/>
          </a:blip>
          <a:stretch>
            <a:fillRect/>
          </a:stretch>
        </p:blipFill>
        <p:spPr>
          <a:xfrm>
            <a:off x="178263" y="200025"/>
            <a:ext cx="5495925" cy="800100"/>
          </a:xfrm>
          <a:prstGeom prst="rect">
            <a:avLst/>
          </a:prstGeom>
          <a:noFill/>
          <a:ln>
            <a:noFill/>
          </a:ln>
        </p:spPr>
      </p:pic>
      <p:sp>
        <p:nvSpPr>
          <p:cNvPr id="2141" name="Google Shape;2141;p101"/>
          <p:cNvSpPr/>
          <p:nvPr/>
        </p:nvSpPr>
        <p:spPr>
          <a:xfrm>
            <a:off x="5674192" y="3171174"/>
            <a:ext cx="1237200" cy="14850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101"/>
          <p:cNvSpPr/>
          <p:nvPr/>
        </p:nvSpPr>
        <p:spPr>
          <a:xfrm>
            <a:off x="5758409" y="3260324"/>
            <a:ext cx="1066200" cy="130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101"/>
          <p:cNvSpPr/>
          <p:nvPr/>
        </p:nvSpPr>
        <p:spPr>
          <a:xfrm>
            <a:off x="6236206" y="3263832"/>
            <a:ext cx="113400" cy="12987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101"/>
          <p:cNvSpPr/>
          <p:nvPr/>
        </p:nvSpPr>
        <p:spPr>
          <a:xfrm rot="5400000">
            <a:off x="6223614" y="3371185"/>
            <a:ext cx="135000" cy="10848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101"/>
          <p:cNvSpPr txBox="1"/>
          <p:nvPr>
            <p:ph idx="1" type="body"/>
          </p:nvPr>
        </p:nvSpPr>
        <p:spPr>
          <a:xfrm>
            <a:off x="311700" y="1152475"/>
            <a:ext cx="8061300" cy="201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Routines helpen jou niets te vergeten.</a:t>
            </a:r>
            <a:br>
              <a:rPr lang="nl"/>
            </a:br>
            <a:r>
              <a:rPr lang="nl"/>
              <a:t>Maak er een gewoonte van het raam te sluiten</a:t>
            </a:r>
            <a:br>
              <a:rPr lang="nl"/>
            </a:br>
            <a:r>
              <a:rPr lang="nl"/>
              <a:t>voor je je bed opmaakt.</a:t>
            </a:r>
            <a:br>
              <a:rPr lang="nl"/>
            </a:br>
            <a:endParaRPr/>
          </a:p>
          <a:p>
            <a:pPr indent="0" lvl="0" marL="0" rtl="0" algn="ctr">
              <a:spcBef>
                <a:spcPts val="1600"/>
              </a:spcBef>
              <a:spcAft>
                <a:spcPts val="1600"/>
              </a:spcAft>
              <a:buNone/>
            </a:pPr>
            <a:r>
              <a:rPr lang="nl"/>
              <a:t>Zo voorkom je dat de verwarming voor niets opstaat!</a:t>
            </a:r>
            <a:endParaRPr/>
          </a:p>
        </p:txBody>
      </p:sp>
      <p:pic>
        <p:nvPicPr>
          <p:cNvPr id="2146" name="Google Shape;2146;p101"/>
          <p:cNvPicPr preferRelativeResize="0"/>
          <p:nvPr/>
        </p:nvPicPr>
        <p:blipFill>
          <a:blip r:embed="rId4">
            <a:alphaModFix/>
          </a:blip>
          <a:stretch>
            <a:fillRect/>
          </a:stretch>
        </p:blipFill>
        <p:spPr>
          <a:xfrm>
            <a:off x="2117813" y="3171175"/>
            <a:ext cx="2867025" cy="1600200"/>
          </a:xfrm>
          <a:prstGeom prst="rect">
            <a:avLst/>
          </a:prstGeom>
          <a:noFill/>
          <a:ln>
            <a:noFill/>
          </a:ln>
        </p:spPr>
      </p:pic>
      <p:sp>
        <p:nvSpPr>
          <p:cNvPr id="2147" name="Google Shape;2147;p101">
            <a:hlinkClick action="ppaction://hlinksldjump" r:id="rId5"/>
          </p:cNvPr>
          <p:cNvSpPr/>
          <p:nvPr/>
        </p:nvSpPr>
        <p:spPr>
          <a:xfrm>
            <a:off x="2828700" y="200025"/>
            <a:ext cx="2845500" cy="733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48" name="Google Shape;2148;p101">
            <a:hlinkClick action="ppaction://hlinksldjump" r:id="rId6"/>
          </p:cNvPr>
          <p:cNvPicPr preferRelativeResize="0"/>
          <p:nvPr/>
        </p:nvPicPr>
        <p:blipFill rotWithShape="1">
          <a:blip r:embed="rId7">
            <a:alphaModFix/>
          </a:blip>
          <a:srcRect b="9253" l="0" r="0" t="9147"/>
          <a:stretch/>
        </p:blipFill>
        <p:spPr>
          <a:xfrm>
            <a:off x="8483775" y="4421455"/>
            <a:ext cx="588600" cy="543772"/>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2" name="Shape 2152"/>
        <p:cNvGrpSpPr/>
        <p:nvPr/>
      </p:nvGrpSpPr>
      <p:grpSpPr>
        <a:xfrm>
          <a:off x="0" y="0"/>
          <a:ext cx="0" cy="0"/>
          <a:chOff x="0" y="0"/>
          <a:chExt cx="0" cy="0"/>
        </a:xfrm>
      </p:grpSpPr>
      <p:pic>
        <p:nvPicPr>
          <p:cNvPr id="2153" name="Google Shape;2153;p102"/>
          <p:cNvPicPr preferRelativeResize="0"/>
          <p:nvPr/>
        </p:nvPicPr>
        <p:blipFill>
          <a:blip r:embed="rId3">
            <a:alphaModFix/>
          </a:blip>
          <a:stretch>
            <a:fillRect/>
          </a:stretch>
        </p:blipFill>
        <p:spPr>
          <a:xfrm>
            <a:off x="186525" y="190825"/>
            <a:ext cx="5020758" cy="730925"/>
          </a:xfrm>
          <a:prstGeom prst="rect">
            <a:avLst/>
          </a:prstGeom>
          <a:noFill/>
          <a:ln>
            <a:noFill/>
          </a:ln>
        </p:spPr>
      </p:pic>
      <p:sp>
        <p:nvSpPr>
          <p:cNvPr id="2154" name="Google Shape;2154;p102"/>
          <p:cNvSpPr txBox="1"/>
          <p:nvPr>
            <p:ph idx="1" type="body"/>
          </p:nvPr>
        </p:nvSpPr>
        <p:spPr>
          <a:xfrm>
            <a:off x="60225" y="1035725"/>
            <a:ext cx="9144000" cy="304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1600"/>
              <a:t>Duidelijke afspraken helpen kleine discussies te voorkomen. Als er van jou verwacht wordt dagelijks het bed op te maken, is dit een schema dat jou kan helpen</a:t>
            </a:r>
            <a:r>
              <a:rPr lang="nl"/>
              <a:t>. </a:t>
            </a:r>
            <a:endParaRPr/>
          </a:p>
          <a:p>
            <a:pPr indent="-330200" lvl="0" marL="457200" rtl="0" algn="l">
              <a:spcBef>
                <a:spcPts val="1600"/>
              </a:spcBef>
              <a:spcAft>
                <a:spcPts val="0"/>
              </a:spcAft>
              <a:buSzPts val="1600"/>
              <a:buAutoNum type="arabicPeriod"/>
            </a:pPr>
            <a:r>
              <a:rPr lang="nl" sz="1600"/>
              <a:t>Start aan het voeteneinde van het laken. </a:t>
            </a:r>
            <a:endParaRPr sz="1600"/>
          </a:p>
          <a:p>
            <a:pPr indent="-330200" lvl="0" marL="457200" rtl="0" algn="l">
              <a:spcBef>
                <a:spcPts val="0"/>
              </a:spcBef>
              <a:spcAft>
                <a:spcPts val="0"/>
              </a:spcAft>
              <a:buSzPts val="1600"/>
              <a:buAutoNum type="arabicPeriod"/>
            </a:pPr>
            <a:r>
              <a:rPr lang="nl" sz="1600"/>
              <a:t>Neem de onderste hoeken van het laken vast en trek ze voldoende ver over het voeteneinde. </a:t>
            </a:r>
            <a:br>
              <a:rPr lang="nl" sz="1600"/>
            </a:br>
            <a:r>
              <a:rPr lang="nl" sz="1600"/>
              <a:t>Optie: duw aan het voeteneinde het laken onder de matras,</a:t>
            </a:r>
            <a:br>
              <a:rPr lang="nl" sz="1600"/>
            </a:br>
            <a:r>
              <a:rPr lang="nl" sz="1600"/>
              <a:t>zo voorkom je koude voeten ‘s nachts. 					 </a:t>
            </a:r>
            <a:endParaRPr i="1" sz="1600"/>
          </a:p>
          <a:p>
            <a:pPr indent="-330200" lvl="0" marL="457200" rtl="0" algn="l">
              <a:spcBef>
                <a:spcPts val="0"/>
              </a:spcBef>
              <a:spcAft>
                <a:spcPts val="0"/>
              </a:spcAft>
              <a:buSzPts val="1600"/>
              <a:buAutoNum type="arabicPeriod"/>
            </a:pPr>
            <a:r>
              <a:rPr lang="nl" sz="1600"/>
              <a:t>Zoek de bovenste hoeken van het laken.</a:t>
            </a:r>
            <a:br>
              <a:rPr lang="nl" sz="1600"/>
            </a:br>
            <a:r>
              <a:rPr lang="nl" sz="1600"/>
              <a:t>Hoek per hoek breng je het laken naar het hoofdkussen.</a:t>
            </a:r>
            <a:endParaRPr sz="1600"/>
          </a:p>
          <a:p>
            <a:pPr indent="0" lvl="0" marL="0" rtl="0" algn="l">
              <a:spcBef>
                <a:spcPts val="1600"/>
              </a:spcBef>
              <a:spcAft>
                <a:spcPts val="0"/>
              </a:spcAft>
              <a:buClr>
                <a:schemeClr val="dk1"/>
              </a:buClr>
              <a:buSzPts val="1100"/>
              <a:buFont typeface="Arial"/>
              <a:buNone/>
            </a:pPr>
            <a:r>
              <a:rPr lang="nl" sz="1600"/>
              <a:t>Ziezo! Vanavond kan je direct gaan slapen in een mooi opgemaakt bed!</a:t>
            </a:r>
            <a:endParaRPr sz="1600"/>
          </a:p>
          <a:p>
            <a:pPr indent="0" lvl="0" marL="0" rtl="0" algn="l">
              <a:spcBef>
                <a:spcPts val="1600"/>
              </a:spcBef>
              <a:spcAft>
                <a:spcPts val="1600"/>
              </a:spcAft>
              <a:buNone/>
            </a:pPr>
            <a:r>
              <a:t/>
            </a:r>
            <a:endParaRPr sz="1600"/>
          </a:p>
        </p:txBody>
      </p:sp>
      <p:pic>
        <p:nvPicPr>
          <p:cNvPr id="2155" name="Google Shape;2155;p102"/>
          <p:cNvPicPr preferRelativeResize="0"/>
          <p:nvPr/>
        </p:nvPicPr>
        <p:blipFill rotWithShape="1">
          <a:blip r:embed="rId4">
            <a:alphaModFix/>
          </a:blip>
          <a:srcRect b="26707" l="5006" r="0" t="0"/>
          <a:stretch/>
        </p:blipFill>
        <p:spPr>
          <a:xfrm>
            <a:off x="7161047" y="2489833"/>
            <a:ext cx="1729600" cy="1036167"/>
          </a:xfrm>
          <a:prstGeom prst="rect">
            <a:avLst/>
          </a:prstGeom>
          <a:noFill/>
          <a:ln>
            <a:noFill/>
          </a:ln>
        </p:spPr>
      </p:pic>
      <p:sp>
        <p:nvSpPr>
          <p:cNvPr id="2156" name="Google Shape;2156;p102"/>
          <p:cNvSpPr/>
          <p:nvPr/>
        </p:nvSpPr>
        <p:spPr>
          <a:xfrm rot="1617943">
            <a:off x="8378239" y="2790537"/>
            <a:ext cx="729065" cy="601875"/>
          </a:xfrm>
          <a:prstGeom prst="star6">
            <a:avLst>
              <a:gd fmla="val 36864" name="adj"/>
              <a:gd fmla="val 115470" name="h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t>Brrr...</a:t>
            </a:r>
            <a:endParaRPr/>
          </a:p>
        </p:txBody>
      </p:sp>
      <p:sp>
        <p:nvSpPr>
          <p:cNvPr id="2157" name="Google Shape;2157;p102"/>
          <p:cNvSpPr/>
          <p:nvPr/>
        </p:nvSpPr>
        <p:spPr>
          <a:xfrm>
            <a:off x="2942725" y="4781327"/>
            <a:ext cx="221700" cy="321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102"/>
          <p:cNvSpPr/>
          <p:nvPr/>
        </p:nvSpPr>
        <p:spPr>
          <a:xfrm>
            <a:off x="1106724" y="4265784"/>
            <a:ext cx="2057700" cy="5490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102"/>
          <p:cNvSpPr/>
          <p:nvPr/>
        </p:nvSpPr>
        <p:spPr>
          <a:xfrm>
            <a:off x="2615428" y="4161888"/>
            <a:ext cx="549000" cy="3084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102"/>
          <p:cNvSpPr/>
          <p:nvPr/>
        </p:nvSpPr>
        <p:spPr>
          <a:xfrm>
            <a:off x="5584871" y="4838168"/>
            <a:ext cx="221700" cy="2709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102"/>
          <p:cNvSpPr/>
          <p:nvPr/>
        </p:nvSpPr>
        <p:spPr>
          <a:xfrm>
            <a:off x="5584885" y="4260818"/>
            <a:ext cx="2207100" cy="5718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102"/>
          <p:cNvSpPr/>
          <p:nvPr/>
        </p:nvSpPr>
        <p:spPr>
          <a:xfrm>
            <a:off x="7203386" y="4161904"/>
            <a:ext cx="588600" cy="3213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102"/>
          <p:cNvSpPr/>
          <p:nvPr/>
        </p:nvSpPr>
        <p:spPr>
          <a:xfrm>
            <a:off x="7554378" y="4832634"/>
            <a:ext cx="237600" cy="2820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102"/>
          <p:cNvSpPr/>
          <p:nvPr/>
        </p:nvSpPr>
        <p:spPr>
          <a:xfrm>
            <a:off x="3909050" y="4355175"/>
            <a:ext cx="931200" cy="436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102"/>
          <p:cNvSpPr/>
          <p:nvPr/>
        </p:nvSpPr>
        <p:spPr>
          <a:xfrm>
            <a:off x="1106721" y="4831718"/>
            <a:ext cx="221700" cy="2709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102"/>
          <p:cNvSpPr/>
          <p:nvPr/>
        </p:nvSpPr>
        <p:spPr>
          <a:xfrm>
            <a:off x="5584863" y="4224525"/>
            <a:ext cx="1506300" cy="6315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102"/>
          <p:cNvSpPr/>
          <p:nvPr/>
        </p:nvSpPr>
        <p:spPr>
          <a:xfrm>
            <a:off x="1106731" y="4244775"/>
            <a:ext cx="588600" cy="657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02">
            <a:hlinkClick action="ppaction://hlinksldjump" r:id="rId5"/>
          </p:cNvPr>
          <p:cNvSpPr/>
          <p:nvPr/>
        </p:nvSpPr>
        <p:spPr>
          <a:xfrm>
            <a:off x="241175" y="168688"/>
            <a:ext cx="2573400" cy="775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69" name="Google Shape;2169;p102">
            <a:hlinkClick action="ppaction://hlinksldjump" r:id="rId6"/>
          </p:cNvPr>
          <p:cNvPicPr preferRelativeResize="0"/>
          <p:nvPr/>
        </p:nvPicPr>
        <p:blipFill rotWithShape="1">
          <a:blip r:embed="rId7">
            <a:alphaModFix/>
          </a:blip>
          <a:srcRect b="9253" l="0" r="0" t="9147"/>
          <a:stretch/>
        </p:blipFill>
        <p:spPr>
          <a:xfrm>
            <a:off x="8483775" y="4421455"/>
            <a:ext cx="588600" cy="543772"/>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3" name="Shape 2173"/>
        <p:cNvGrpSpPr/>
        <p:nvPr/>
      </p:nvGrpSpPr>
      <p:grpSpPr>
        <a:xfrm>
          <a:off x="0" y="0"/>
          <a:ext cx="0" cy="0"/>
          <a:chOff x="0" y="0"/>
          <a:chExt cx="0" cy="0"/>
        </a:xfrm>
      </p:grpSpPr>
      <p:sp>
        <p:nvSpPr>
          <p:cNvPr id="2174" name="Google Shape;2174;p103"/>
          <p:cNvSpPr/>
          <p:nvPr/>
        </p:nvSpPr>
        <p:spPr>
          <a:xfrm>
            <a:off x="2231973" y="1601388"/>
            <a:ext cx="4678800" cy="32385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103"/>
          <p:cNvSpPr/>
          <p:nvPr/>
        </p:nvSpPr>
        <p:spPr>
          <a:xfrm>
            <a:off x="2496435" y="2733580"/>
            <a:ext cx="1848000" cy="1560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103"/>
          <p:cNvSpPr/>
          <p:nvPr/>
        </p:nvSpPr>
        <p:spPr>
          <a:xfrm>
            <a:off x="2587858" y="2778132"/>
            <a:ext cx="85800" cy="819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103"/>
          <p:cNvSpPr/>
          <p:nvPr/>
        </p:nvSpPr>
        <p:spPr>
          <a:xfrm>
            <a:off x="4041001" y="2770628"/>
            <a:ext cx="85800" cy="819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103"/>
          <p:cNvSpPr/>
          <p:nvPr/>
        </p:nvSpPr>
        <p:spPr>
          <a:xfrm>
            <a:off x="3565549" y="2770628"/>
            <a:ext cx="85800" cy="819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103"/>
          <p:cNvSpPr/>
          <p:nvPr/>
        </p:nvSpPr>
        <p:spPr>
          <a:xfrm>
            <a:off x="3063331" y="2770628"/>
            <a:ext cx="85800" cy="819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103"/>
          <p:cNvSpPr/>
          <p:nvPr/>
        </p:nvSpPr>
        <p:spPr>
          <a:xfrm>
            <a:off x="3324340" y="3135193"/>
            <a:ext cx="561600" cy="899400"/>
          </a:xfrm>
          <a:prstGeom prst="trapezoid">
            <a:avLst>
              <a:gd fmla="val 25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103"/>
          <p:cNvSpPr/>
          <p:nvPr/>
        </p:nvSpPr>
        <p:spPr>
          <a:xfrm rot="707606">
            <a:off x="3379380" y="3137634"/>
            <a:ext cx="83666" cy="726503"/>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103"/>
          <p:cNvSpPr/>
          <p:nvPr/>
        </p:nvSpPr>
        <p:spPr>
          <a:xfrm rot="-561611">
            <a:off x="3749525" y="3137481"/>
            <a:ext cx="83005" cy="727066"/>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103"/>
          <p:cNvSpPr/>
          <p:nvPr/>
        </p:nvSpPr>
        <p:spPr>
          <a:xfrm>
            <a:off x="3456176" y="2770628"/>
            <a:ext cx="300300" cy="408900"/>
          </a:xfrm>
          <a:prstGeom prst="round2SameRect">
            <a:avLst>
              <a:gd fmla="val 16667" name="adj1"/>
              <a:gd fmla="val 0" name="adj2"/>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103"/>
          <p:cNvSpPr/>
          <p:nvPr/>
        </p:nvSpPr>
        <p:spPr>
          <a:xfrm>
            <a:off x="5014387" y="4245463"/>
            <a:ext cx="120900" cy="5946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103"/>
          <p:cNvSpPr/>
          <p:nvPr/>
        </p:nvSpPr>
        <p:spPr>
          <a:xfrm>
            <a:off x="6791104" y="4245463"/>
            <a:ext cx="120900" cy="5946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103"/>
          <p:cNvSpPr/>
          <p:nvPr/>
        </p:nvSpPr>
        <p:spPr>
          <a:xfrm>
            <a:off x="5014387" y="3991528"/>
            <a:ext cx="1894800" cy="297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87" name="Google Shape;2187;p103"/>
          <p:cNvPicPr preferRelativeResize="0"/>
          <p:nvPr/>
        </p:nvPicPr>
        <p:blipFill>
          <a:blip r:embed="rId3">
            <a:alphaModFix/>
          </a:blip>
          <a:stretch>
            <a:fillRect/>
          </a:stretch>
        </p:blipFill>
        <p:spPr>
          <a:xfrm>
            <a:off x="6244444" y="4431219"/>
            <a:ext cx="546678" cy="408816"/>
          </a:xfrm>
          <a:prstGeom prst="rect">
            <a:avLst/>
          </a:prstGeom>
          <a:noFill/>
          <a:ln>
            <a:noFill/>
          </a:ln>
        </p:spPr>
      </p:pic>
      <p:sp>
        <p:nvSpPr>
          <p:cNvPr id="2188" name="Google Shape;2188;p103"/>
          <p:cNvSpPr/>
          <p:nvPr/>
        </p:nvSpPr>
        <p:spPr>
          <a:xfrm>
            <a:off x="5445143" y="2255339"/>
            <a:ext cx="1044900" cy="825300"/>
          </a:xfrm>
          <a:prstGeom prst="rect">
            <a:avLst/>
          </a:prstGeom>
          <a:solidFill>
            <a:srgbClr val="6FA8DC"/>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89" name="Google Shape;2189;p103"/>
          <p:cNvPicPr preferRelativeResize="0"/>
          <p:nvPr/>
        </p:nvPicPr>
        <p:blipFill>
          <a:blip r:embed="rId4">
            <a:alphaModFix/>
          </a:blip>
          <a:stretch>
            <a:fillRect/>
          </a:stretch>
        </p:blipFill>
        <p:spPr>
          <a:xfrm>
            <a:off x="5493149" y="2323757"/>
            <a:ext cx="947203" cy="688510"/>
          </a:xfrm>
          <a:prstGeom prst="rect">
            <a:avLst/>
          </a:prstGeom>
          <a:noFill/>
          <a:ln>
            <a:noFill/>
          </a:ln>
        </p:spPr>
      </p:pic>
      <p:sp>
        <p:nvSpPr>
          <p:cNvPr id="2190" name="Google Shape;2190;p103"/>
          <p:cNvSpPr/>
          <p:nvPr/>
        </p:nvSpPr>
        <p:spPr>
          <a:xfrm>
            <a:off x="4512189" y="4246814"/>
            <a:ext cx="487500" cy="594600"/>
          </a:xfrm>
          <a:prstGeom prst="round2SameRect">
            <a:avLst>
              <a:gd fmla="val 16667" name="adj1"/>
              <a:gd fmla="val 0" name="adj2"/>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103"/>
          <p:cNvSpPr/>
          <p:nvPr/>
        </p:nvSpPr>
        <p:spPr>
          <a:xfrm>
            <a:off x="4648410" y="4159467"/>
            <a:ext cx="214500" cy="179700"/>
          </a:xfrm>
          <a:prstGeom prst="blockArc">
            <a:avLst>
              <a:gd fmla="val 10800000" name="adj1"/>
              <a:gd fmla="val 0" name="adj2"/>
              <a:gd fmla="val 25000" name="adj3"/>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103"/>
          <p:cNvSpPr/>
          <p:nvPr/>
        </p:nvSpPr>
        <p:spPr>
          <a:xfrm>
            <a:off x="4498299" y="4245463"/>
            <a:ext cx="514800" cy="337500"/>
          </a:xfrm>
          <a:prstGeom prst="round2SameRect">
            <a:avLst>
              <a:gd fmla="val 16667" name="adj1"/>
              <a:gd fmla="val 0" name="adj2"/>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103"/>
          <p:cNvSpPr/>
          <p:nvPr/>
        </p:nvSpPr>
        <p:spPr>
          <a:xfrm>
            <a:off x="4684354" y="4521267"/>
            <a:ext cx="144300" cy="114000"/>
          </a:xfrm>
          <a:prstGeom prst="frame">
            <a:avLst>
              <a:gd fmla="val 12500" name="adj1"/>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94" name="Google Shape;2194;p103"/>
          <p:cNvPicPr preferRelativeResize="0"/>
          <p:nvPr/>
        </p:nvPicPr>
        <p:blipFill>
          <a:blip r:embed="rId5">
            <a:alphaModFix/>
          </a:blip>
          <a:stretch>
            <a:fillRect/>
          </a:stretch>
        </p:blipFill>
        <p:spPr>
          <a:xfrm>
            <a:off x="8612875" y="4431575"/>
            <a:ext cx="438400" cy="657600"/>
          </a:xfrm>
          <a:prstGeom prst="rect">
            <a:avLst/>
          </a:prstGeom>
          <a:noFill/>
          <a:ln>
            <a:noFill/>
          </a:ln>
        </p:spPr>
      </p:pic>
      <p:pic>
        <p:nvPicPr>
          <p:cNvPr id="2195" name="Google Shape;2195;p103"/>
          <p:cNvPicPr preferRelativeResize="0"/>
          <p:nvPr/>
        </p:nvPicPr>
        <p:blipFill>
          <a:blip r:embed="rId6">
            <a:alphaModFix/>
          </a:blip>
          <a:stretch>
            <a:fillRect/>
          </a:stretch>
        </p:blipFill>
        <p:spPr>
          <a:xfrm>
            <a:off x="1814513" y="194575"/>
            <a:ext cx="5514975" cy="904875"/>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9" name="Shape 2199"/>
        <p:cNvGrpSpPr/>
        <p:nvPr/>
      </p:nvGrpSpPr>
      <p:grpSpPr>
        <a:xfrm>
          <a:off x="0" y="0"/>
          <a:ext cx="0" cy="0"/>
          <a:chOff x="0" y="0"/>
          <a:chExt cx="0" cy="0"/>
        </a:xfrm>
      </p:grpSpPr>
      <p:pic>
        <p:nvPicPr>
          <p:cNvPr id="2200" name="Google Shape;2200;p104"/>
          <p:cNvPicPr preferRelativeResize="0"/>
          <p:nvPr/>
        </p:nvPicPr>
        <p:blipFill>
          <a:blip r:embed="rId3">
            <a:alphaModFix/>
          </a:blip>
          <a:stretch>
            <a:fillRect/>
          </a:stretch>
        </p:blipFill>
        <p:spPr>
          <a:xfrm>
            <a:off x="178363" y="177075"/>
            <a:ext cx="5514975" cy="904875"/>
          </a:xfrm>
          <a:prstGeom prst="rect">
            <a:avLst/>
          </a:prstGeom>
          <a:noFill/>
          <a:ln>
            <a:noFill/>
          </a:ln>
        </p:spPr>
      </p:pic>
      <p:sp>
        <p:nvSpPr>
          <p:cNvPr id="2201" name="Google Shape;2201;p104"/>
          <p:cNvSpPr txBox="1"/>
          <p:nvPr>
            <p:ph idx="1" type="body"/>
          </p:nvPr>
        </p:nvSpPr>
        <p:spPr>
          <a:xfrm>
            <a:off x="178375" y="1156450"/>
            <a:ext cx="6136800" cy="341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Trek je jas aan tegen de regen, wind en koude!</a:t>
            </a:r>
            <a:endParaRPr/>
          </a:p>
          <a:p>
            <a:pPr indent="0" lvl="0" marL="0" rtl="0" algn="l">
              <a:spcBef>
                <a:spcPts val="0"/>
              </a:spcBef>
              <a:spcAft>
                <a:spcPts val="0"/>
              </a:spcAft>
              <a:buNone/>
            </a:pPr>
            <a:r>
              <a:rPr lang="nl"/>
              <a:t>Lukt dit nog niet zo goed? Op deze manier misschien wel!</a:t>
            </a:r>
            <a:endParaRPr/>
          </a:p>
          <a:p>
            <a:pPr indent="-342900" lvl="0" marL="457200" rtl="0" algn="l">
              <a:spcBef>
                <a:spcPts val="1600"/>
              </a:spcBef>
              <a:spcAft>
                <a:spcPts val="0"/>
              </a:spcAft>
              <a:buSzPts val="1800"/>
              <a:buAutoNum type="arabicPeriod"/>
            </a:pPr>
            <a:r>
              <a:rPr lang="nl"/>
              <a:t>Zet eerst je kap op. (Dan hangt je jas al goed.)</a:t>
            </a:r>
            <a:endParaRPr/>
          </a:p>
          <a:p>
            <a:pPr indent="-342900" lvl="0" marL="457200" rtl="0" algn="l">
              <a:spcBef>
                <a:spcPts val="0"/>
              </a:spcBef>
              <a:spcAft>
                <a:spcPts val="0"/>
              </a:spcAft>
              <a:buSzPts val="1800"/>
              <a:buAutoNum type="arabicPeriod"/>
            </a:pPr>
            <a:r>
              <a:rPr lang="nl"/>
              <a:t>Neem met je linkerhand de rechter zijkant van je jas vast, terwijl je je rechterarm door de mouw stopt.</a:t>
            </a:r>
            <a:endParaRPr/>
          </a:p>
          <a:p>
            <a:pPr indent="-342900" lvl="0" marL="457200" rtl="0" algn="l">
              <a:spcBef>
                <a:spcPts val="0"/>
              </a:spcBef>
              <a:spcAft>
                <a:spcPts val="0"/>
              </a:spcAft>
              <a:buSzPts val="1800"/>
              <a:buAutoNum type="arabicPeriod"/>
            </a:pPr>
            <a:r>
              <a:rPr lang="nl"/>
              <a:t>Neem daarna met je rechterhand de linker zijkant van je jas vast, terwijl je je linkerarm door de mouw stopt.</a:t>
            </a:r>
            <a:endParaRPr/>
          </a:p>
          <a:p>
            <a:pPr indent="-342900" lvl="0" marL="457200" rtl="0" algn="l">
              <a:spcBef>
                <a:spcPts val="0"/>
              </a:spcBef>
              <a:spcAft>
                <a:spcPts val="0"/>
              </a:spcAft>
              <a:buSzPts val="1800"/>
              <a:buAutoNum type="arabicPeriod"/>
            </a:pPr>
            <a:r>
              <a:rPr lang="nl"/>
              <a:t>Ziezo, nu heb je je jas aan en kan je de rits of knoopjes toedoen.</a:t>
            </a:r>
            <a:endParaRPr/>
          </a:p>
        </p:txBody>
      </p:sp>
      <p:sp>
        <p:nvSpPr>
          <p:cNvPr id="2202" name="Google Shape;2202;p104">
            <a:hlinkClick r:id="rId4"/>
          </p:cNvPr>
          <p:cNvSpPr/>
          <p:nvPr/>
        </p:nvSpPr>
        <p:spPr>
          <a:xfrm>
            <a:off x="6872675" y="178375"/>
            <a:ext cx="2192292"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 HIER</a:t>
            </a:r>
            <a:r>
              <a:rPr lang="nl"/>
              <a:t>!</a:t>
            </a:r>
            <a:endParaRPr/>
          </a:p>
        </p:txBody>
      </p:sp>
      <p:pic>
        <p:nvPicPr>
          <p:cNvPr id="2203" name="Google Shape;2203;p104"/>
          <p:cNvPicPr preferRelativeResize="0"/>
          <p:nvPr/>
        </p:nvPicPr>
        <p:blipFill rotWithShape="1">
          <a:blip r:embed="rId5">
            <a:alphaModFix/>
          </a:blip>
          <a:srcRect b="18349" l="29534" r="22072" t="20952"/>
          <a:stretch/>
        </p:blipFill>
        <p:spPr>
          <a:xfrm rot="8601283">
            <a:off x="6635298" y="111211"/>
            <a:ext cx="474530" cy="454402"/>
          </a:xfrm>
          <a:prstGeom prst="rect">
            <a:avLst/>
          </a:prstGeom>
          <a:noFill/>
          <a:ln>
            <a:noFill/>
          </a:ln>
        </p:spPr>
      </p:pic>
      <p:sp>
        <p:nvSpPr>
          <p:cNvPr id="2204" name="Google Shape;2204;p104">
            <a:hlinkClick action="ppaction://hlinksldjump" r:id="rId6"/>
          </p:cNvPr>
          <p:cNvSpPr/>
          <p:nvPr/>
        </p:nvSpPr>
        <p:spPr>
          <a:xfrm>
            <a:off x="2011600" y="241925"/>
            <a:ext cx="1896000" cy="775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04">
            <a:hlinkClick action="ppaction://hlinksldjump" r:id="rId7"/>
          </p:cNvPr>
          <p:cNvSpPr/>
          <p:nvPr/>
        </p:nvSpPr>
        <p:spPr>
          <a:xfrm>
            <a:off x="3781975" y="251475"/>
            <a:ext cx="1864800" cy="775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04"/>
          <p:cNvSpPr/>
          <p:nvPr/>
        </p:nvSpPr>
        <p:spPr>
          <a:xfrm>
            <a:off x="6371775" y="2153237"/>
            <a:ext cx="2384100" cy="2205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04"/>
          <p:cNvSpPr/>
          <p:nvPr/>
        </p:nvSpPr>
        <p:spPr>
          <a:xfrm>
            <a:off x="8398738" y="2216204"/>
            <a:ext cx="110700" cy="1158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104"/>
          <p:cNvSpPr/>
          <p:nvPr/>
        </p:nvSpPr>
        <p:spPr>
          <a:xfrm>
            <a:off x="6489707" y="2216209"/>
            <a:ext cx="110700" cy="1158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104"/>
          <p:cNvSpPr/>
          <p:nvPr/>
        </p:nvSpPr>
        <p:spPr>
          <a:xfrm>
            <a:off x="7947475" y="2205603"/>
            <a:ext cx="110700" cy="1158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104"/>
          <p:cNvSpPr/>
          <p:nvPr/>
        </p:nvSpPr>
        <p:spPr>
          <a:xfrm>
            <a:off x="7103047" y="2205603"/>
            <a:ext cx="110700" cy="115800"/>
          </a:xfrm>
          <a:prstGeom prst="ellipse">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04"/>
          <p:cNvSpPr/>
          <p:nvPr/>
        </p:nvSpPr>
        <p:spPr>
          <a:xfrm>
            <a:off x="7439737" y="2720896"/>
            <a:ext cx="724500" cy="1271100"/>
          </a:xfrm>
          <a:prstGeom prst="trapezoid">
            <a:avLst>
              <a:gd fmla="val 25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104"/>
          <p:cNvSpPr/>
          <p:nvPr/>
        </p:nvSpPr>
        <p:spPr>
          <a:xfrm rot="777537">
            <a:off x="7510520" y="2725844"/>
            <a:ext cx="108360" cy="102388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04"/>
          <p:cNvSpPr/>
          <p:nvPr/>
        </p:nvSpPr>
        <p:spPr>
          <a:xfrm rot="-618291">
            <a:off x="7987938" y="2724987"/>
            <a:ext cx="107331" cy="10260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04"/>
          <p:cNvSpPr/>
          <p:nvPr/>
        </p:nvSpPr>
        <p:spPr>
          <a:xfrm>
            <a:off x="7567069" y="2205603"/>
            <a:ext cx="478200" cy="578100"/>
          </a:xfrm>
          <a:prstGeom prst="round2SameRect">
            <a:avLst>
              <a:gd fmla="val 16667" name="adj1"/>
              <a:gd fmla="val 0" name="adj2"/>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15" name="Google Shape;2215;p104">
            <a:hlinkClick action="ppaction://hlinksldjump" r:id="rId8"/>
          </p:cNvPr>
          <p:cNvPicPr preferRelativeResize="0"/>
          <p:nvPr/>
        </p:nvPicPr>
        <p:blipFill rotWithShape="1">
          <a:blip r:embed="rId9">
            <a:alphaModFix/>
          </a:blip>
          <a:srcRect b="9253" l="0" r="0" t="9147"/>
          <a:stretch/>
        </p:blipFill>
        <p:spPr>
          <a:xfrm>
            <a:off x="8483775" y="4421455"/>
            <a:ext cx="588600" cy="543772"/>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9" name="Shape 2219"/>
        <p:cNvGrpSpPr/>
        <p:nvPr/>
      </p:nvGrpSpPr>
      <p:grpSpPr>
        <a:xfrm>
          <a:off x="0" y="0"/>
          <a:ext cx="0" cy="0"/>
          <a:chOff x="0" y="0"/>
          <a:chExt cx="0" cy="0"/>
        </a:xfrm>
      </p:grpSpPr>
      <p:pic>
        <p:nvPicPr>
          <p:cNvPr id="2220" name="Google Shape;2220;p105"/>
          <p:cNvPicPr preferRelativeResize="0"/>
          <p:nvPr/>
        </p:nvPicPr>
        <p:blipFill>
          <a:blip r:embed="rId3">
            <a:alphaModFix/>
          </a:blip>
          <a:stretch>
            <a:fillRect/>
          </a:stretch>
        </p:blipFill>
        <p:spPr>
          <a:xfrm>
            <a:off x="178363" y="181375"/>
            <a:ext cx="5514975" cy="904875"/>
          </a:xfrm>
          <a:prstGeom prst="rect">
            <a:avLst/>
          </a:prstGeom>
          <a:noFill/>
          <a:ln>
            <a:noFill/>
          </a:ln>
        </p:spPr>
      </p:pic>
      <p:sp>
        <p:nvSpPr>
          <p:cNvPr id="2221" name="Google Shape;2221;p105"/>
          <p:cNvSpPr/>
          <p:nvPr/>
        </p:nvSpPr>
        <p:spPr>
          <a:xfrm>
            <a:off x="4366200" y="3903675"/>
            <a:ext cx="2104200" cy="953700"/>
          </a:xfrm>
          <a:prstGeom prst="wedgeRoundRectCallout">
            <a:avLst>
              <a:gd fmla="val 16881" name="adj1"/>
              <a:gd fmla="val -106894"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nl" u="sng"/>
              <a:t>Tip</a:t>
            </a:r>
            <a:r>
              <a:rPr i="1" lang="nl"/>
              <a:t>: een schoenlepel helpt om je schoen vlot aan te trekken.</a:t>
            </a:r>
            <a:endParaRPr i="1"/>
          </a:p>
        </p:txBody>
      </p:sp>
      <p:sp>
        <p:nvSpPr>
          <p:cNvPr id="2222" name="Google Shape;2222;p105">
            <a:hlinkClick action="ppaction://hlinksldjump" r:id="rId4"/>
          </p:cNvPr>
          <p:cNvSpPr/>
          <p:nvPr/>
        </p:nvSpPr>
        <p:spPr>
          <a:xfrm>
            <a:off x="101100" y="0"/>
            <a:ext cx="90429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105"/>
          <p:cNvSpPr/>
          <p:nvPr/>
        </p:nvSpPr>
        <p:spPr>
          <a:xfrm>
            <a:off x="6547062" y="4262763"/>
            <a:ext cx="120900" cy="5946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105"/>
          <p:cNvSpPr/>
          <p:nvPr/>
        </p:nvSpPr>
        <p:spPr>
          <a:xfrm>
            <a:off x="8323779" y="4262763"/>
            <a:ext cx="120900" cy="5946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105"/>
          <p:cNvSpPr/>
          <p:nvPr/>
        </p:nvSpPr>
        <p:spPr>
          <a:xfrm>
            <a:off x="6547062" y="4008828"/>
            <a:ext cx="1894800" cy="297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6" name="Google Shape;2226;p105"/>
          <p:cNvPicPr preferRelativeResize="0"/>
          <p:nvPr/>
        </p:nvPicPr>
        <p:blipFill>
          <a:blip r:embed="rId5">
            <a:alphaModFix/>
          </a:blip>
          <a:stretch>
            <a:fillRect/>
          </a:stretch>
        </p:blipFill>
        <p:spPr>
          <a:xfrm>
            <a:off x="7777119" y="4448519"/>
            <a:ext cx="546678" cy="408816"/>
          </a:xfrm>
          <a:prstGeom prst="rect">
            <a:avLst/>
          </a:prstGeom>
          <a:noFill/>
          <a:ln>
            <a:noFill/>
          </a:ln>
        </p:spPr>
      </p:pic>
      <p:sp>
        <p:nvSpPr>
          <p:cNvPr id="2227" name="Google Shape;2227;p105"/>
          <p:cNvSpPr txBox="1"/>
          <p:nvPr>
            <p:ph idx="1" type="body"/>
          </p:nvPr>
        </p:nvSpPr>
        <p:spPr>
          <a:xfrm>
            <a:off x="178375" y="1156450"/>
            <a:ext cx="8134800" cy="2747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l"/>
              <a:t>Zet je schoenen naast elkaar.</a:t>
            </a:r>
            <a:endParaRPr/>
          </a:p>
          <a:p>
            <a:pPr indent="-342900" lvl="0" marL="457200" rtl="0" algn="l">
              <a:spcBef>
                <a:spcPts val="0"/>
              </a:spcBef>
              <a:spcAft>
                <a:spcPts val="0"/>
              </a:spcAft>
              <a:buSzPts val="1800"/>
              <a:buAutoNum type="arabicPeriod"/>
            </a:pPr>
            <a:r>
              <a:rPr lang="nl"/>
              <a:t>Pak de ene schoen op en los de veters.</a:t>
            </a:r>
            <a:endParaRPr/>
          </a:p>
          <a:p>
            <a:pPr indent="-342900" lvl="0" marL="457200" rtl="0" algn="l">
              <a:spcBef>
                <a:spcPts val="0"/>
              </a:spcBef>
              <a:spcAft>
                <a:spcPts val="0"/>
              </a:spcAft>
              <a:buSzPts val="1800"/>
              <a:buAutoNum type="arabicPeriod"/>
            </a:pPr>
            <a:r>
              <a:rPr lang="nl"/>
              <a:t>Houd je schoen vast ter h</a:t>
            </a:r>
            <a:r>
              <a:rPr lang="nl"/>
              <a:t>oogte van de hak </a:t>
            </a:r>
            <a:r>
              <a:rPr lang="nl"/>
              <a:t>en de tong.</a:t>
            </a:r>
            <a:endParaRPr/>
          </a:p>
          <a:p>
            <a:pPr indent="-342900" lvl="0" marL="457200" rtl="0" algn="l">
              <a:spcBef>
                <a:spcPts val="0"/>
              </a:spcBef>
              <a:spcAft>
                <a:spcPts val="0"/>
              </a:spcAft>
              <a:buSzPts val="1800"/>
              <a:buAutoNum type="arabicPeriod"/>
            </a:pPr>
            <a:r>
              <a:rPr lang="nl"/>
              <a:t>Steek je voet in de schoen.</a:t>
            </a:r>
            <a:endParaRPr/>
          </a:p>
          <a:p>
            <a:pPr indent="-342900" lvl="0" marL="457200" rtl="0" algn="l">
              <a:spcBef>
                <a:spcPts val="0"/>
              </a:spcBef>
              <a:spcAft>
                <a:spcPts val="0"/>
              </a:spcAft>
              <a:buSzPts val="1800"/>
              <a:buAutoNum type="arabicPeriod"/>
            </a:pPr>
            <a:r>
              <a:rPr lang="nl"/>
              <a:t>Trek aan de hak van de schoen tot je voet volledig in de schoen zit.</a:t>
            </a:r>
            <a:endParaRPr/>
          </a:p>
          <a:p>
            <a:pPr indent="-342900" lvl="0" marL="457200" rtl="0" algn="l">
              <a:spcBef>
                <a:spcPts val="0"/>
              </a:spcBef>
              <a:spcAft>
                <a:spcPts val="0"/>
              </a:spcAft>
              <a:buSzPts val="1800"/>
              <a:buAutoNum type="arabicPeriod"/>
            </a:pPr>
            <a:r>
              <a:rPr lang="nl"/>
              <a:t>Controleer of de hak van de schoen goed aansluit.</a:t>
            </a:r>
            <a:endParaRPr/>
          </a:p>
          <a:p>
            <a:pPr indent="-342900" lvl="0" marL="457200" rtl="0" algn="l">
              <a:spcBef>
                <a:spcPts val="0"/>
              </a:spcBef>
              <a:spcAft>
                <a:spcPts val="0"/>
              </a:spcAft>
              <a:buSzPts val="1800"/>
              <a:buAutoNum type="arabicPeriod"/>
            </a:pPr>
            <a:r>
              <a:rPr lang="nl"/>
              <a:t>Trek de tong van de schoen omhoog</a:t>
            </a:r>
            <a:r>
              <a:rPr lang="nl">
                <a:highlight>
                  <a:srgbClr val="FFFFFF"/>
                </a:highlight>
              </a:rPr>
              <a:t> zodat</a:t>
            </a:r>
            <a:r>
              <a:rPr lang="nl"/>
              <a:t> deze </a:t>
            </a:r>
            <a:r>
              <a:rPr lang="nl">
                <a:highlight>
                  <a:srgbClr val="FFFFFF"/>
                </a:highlight>
              </a:rPr>
              <a:t>goed</a:t>
            </a:r>
            <a:r>
              <a:rPr lang="nl"/>
              <a:t> zit.</a:t>
            </a:r>
            <a:endParaRPr/>
          </a:p>
          <a:p>
            <a:pPr indent="-342900" lvl="0" marL="457200" rtl="0" algn="l">
              <a:spcBef>
                <a:spcPts val="0"/>
              </a:spcBef>
              <a:spcAft>
                <a:spcPts val="0"/>
              </a:spcAft>
              <a:buSzPts val="1800"/>
              <a:buAutoNum type="arabicPeriod"/>
            </a:pPr>
            <a:r>
              <a:rPr lang="nl"/>
              <a:t>Strik je veters of sluit de rits.</a:t>
            </a:r>
            <a:endParaRPr/>
          </a:p>
        </p:txBody>
      </p:sp>
      <p:sp>
        <p:nvSpPr>
          <p:cNvPr id="2228" name="Google Shape;2228;p105">
            <a:hlinkClick action="ppaction://hlinkshowjump?jump=nextslide"/>
          </p:cNvPr>
          <p:cNvSpPr/>
          <p:nvPr/>
        </p:nvSpPr>
        <p:spPr>
          <a:xfrm>
            <a:off x="859175" y="4355625"/>
            <a:ext cx="1700100" cy="594600"/>
          </a:xfrm>
          <a:prstGeom prst="wedgeRoundRectCallout">
            <a:avLst>
              <a:gd fmla="val 34219" name="adj1"/>
              <a:gd fmla="val -83485" name="adj2"/>
              <a:gd fmla="val 0" name="adj3"/>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Veters strikken?</a:t>
            </a:r>
            <a:endParaRPr/>
          </a:p>
          <a:p>
            <a:pPr indent="0" lvl="0" marL="0" rtl="0" algn="ctr">
              <a:spcBef>
                <a:spcPts val="0"/>
              </a:spcBef>
              <a:spcAft>
                <a:spcPts val="0"/>
              </a:spcAft>
              <a:buNone/>
            </a:pPr>
            <a:r>
              <a:rPr b="1" lang="nl"/>
              <a:t>Klik HIER</a:t>
            </a:r>
            <a:r>
              <a:rPr lang="nl"/>
              <a:t>!</a:t>
            </a:r>
            <a:endParaRPr/>
          </a:p>
        </p:txBody>
      </p:sp>
      <p:pic>
        <p:nvPicPr>
          <p:cNvPr id="2229" name="Google Shape;2229;p105"/>
          <p:cNvPicPr preferRelativeResize="0"/>
          <p:nvPr/>
        </p:nvPicPr>
        <p:blipFill rotWithShape="1">
          <a:blip r:embed="rId6">
            <a:alphaModFix/>
          </a:blip>
          <a:srcRect b="18349" l="29534" r="22072" t="20952"/>
          <a:stretch/>
        </p:blipFill>
        <p:spPr>
          <a:xfrm rot="8601283">
            <a:off x="6635298" y="111211"/>
            <a:ext cx="474530" cy="454402"/>
          </a:xfrm>
          <a:prstGeom prst="rect">
            <a:avLst/>
          </a:prstGeom>
          <a:noFill/>
          <a:ln>
            <a:noFill/>
          </a:ln>
        </p:spPr>
      </p:pic>
      <p:sp>
        <p:nvSpPr>
          <p:cNvPr id="2230" name="Google Shape;2230;p105">
            <a:hlinkClick r:id="rId7"/>
          </p:cNvPr>
          <p:cNvSpPr/>
          <p:nvPr/>
        </p:nvSpPr>
        <p:spPr>
          <a:xfrm>
            <a:off x="6872675" y="178375"/>
            <a:ext cx="2192292"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 HIER</a:t>
            </a:r>
            <a:r>
              <a:rPr lang="nl"/>
              <a:t>!</a:t>
            </a:r>
            <a:endParaRPr/>
          </a:p>
        </p:txBody>
      </p:sp>
      <p:sp>
        <p:nvSpPr>
          <p:cNvPr id="2231" name="Google Shape;2231;p105">
            <a:hlinkClick action="ppaction://hlinksldjump" r:id="rId8"/>
          </p:cNvPr>
          <p:cNvSpPr/>
          <p:nvPr/>
        </p:nvSpPr>
        <p:spPr>
          <a:xfrm>
            <a:off x="3781975" y="251475"/>
            <a:ext cx="1864800" cy="775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105">
            <a:hlinkClick action="ppaction://hlinksldjump" r:id="rId9"/>
          </p:cNvPr>
          <p:cNvSpPr/>
          <p:nvPr/>
        </p:nvSpPr>
        <p:spPr>
          <a:xfrm>
            <a:off x="230750" y="251475"/>
            <a:ext cx="1927500" cy="764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33" name="Google Shape;2233;p105">
            <a:hlinkClick action="ppaction://hlinksldjump" r:id="rId10"/>
          </p:cNvPr>
          <p:cNvPicPr preferRelativeResize="0"/>
          <p:nvPr/>
        </p:nvPicPr>
        <p:blipFill rotWithShape="1">
          <a:blip r:embed="rId11">
            <a:alphaModFix/>
          </a:blip>
          <a:srcRect b="9253" l="0" r="0" t="9147"/>
          <a:stretch/>
        </p:blipFill>
        <p:spPr>
          <a:xfrm>
            <a:off x="8483775" y="4421455"/>
            <a:ext cx="588600" cy="543772"/>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7" name="Shape 2237"/>
        <p:cNvGrpSpPr/>
        <p:nvPr/>
      </p:nvGrpSpPr>
      <p:grpSpPr>
        <a:xfrm>
          <a:off x="0" y="0"/>
          <a:ext cx="0" cy="0"/>
          <a:chOff x="0" y="0"/>
          <a:chExt cx="0" cy="0"/>
        </a:xfrm>
      </p:grpSpPr>
      <p:pic>
        <p:nvPicPr>
          <p:cNvPr id="2238" name="Google Shape;2238;p106"/>
          <p:cNvPicPr preferRelativeResize="0"/>
          <p:nvPr/>
        </p:nvPicPr>
        <p:blipFill>
          <a:blip r:embed="rId3">
            <a:alphaModFix/>
          </a:blip>
          <a:stretch>
            <a:fillRect/>
          </a:stretch>
        </p:blipFill>
        <p:spPr>
          <a:xfrm>
            <a:off x="178363" y="186625"/>
            <a:ext cx="5514975" cy="904875"/>
          </a:xfrm>
          <a:prstGeom prst="rect">
            <a:avLst/>
          </a:prstGeom>
          <a:noFill/>
          <a:ln>
            <a:noFill/>
          </a:ln>
        </p:spPr>
      </p:pic>
      <p:sp>
        <p:nvSpPr>
          <p:cNvPr id="2239" name="Google Shape;2239;p106"/>
          <p:cNvSpPr/>
          <p:nvPr/>
        </p:nvSpPr>
        <p:spPr>
          <a:xfrm>
            <a:off x="6470862" y="4262763"/>
            <a:ext cx="120900" cy="5946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106"/>
          <p:cNvSpPr/>
          <p:nvPr/>
        </p:nvSpPr>
        <p:spPr>
          <a:xfrm>
            <a:off x="8247579" y="4262763"/>
            <a:ext cx="120900" cy="5946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106">
            <a:hlinkClick r:id="rId4"/>
          </p:cNvPr>
          <p:cNvSpPr/>
          <p:nvPr/>
        </p:nvSpPr>
        <p:spPr>
          <a:xfrm>
            <a:off x="6872675" y="178375"/>
            <a:ext cx="2192292" cy="1037340"/>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Extra tips en info: </a:t>
            </a:r>
            <a:r>
              <a:rPr b="1" lang="nl"/>
              <a:t>klik HIER</a:t>
            </a:r>
            <a:r>
              <a:rPr lang="nl"/>
              <a:t>!</a:t>
            </a:r>
            <a:endParaRPr/>
          </a:p>
        </p:txBody>
      </p:sp>
      <p:sp>
        <p:nvSpPr>
          <p:cNvPr id="2242" name="Google Shape;2242;p106"/>
          <p:cNvSpPr/>
          <p:nvPr/>
        </p:nvSpPr>
        <p:spPr>
          <a:xfrm>
            <a:off x="6470862" y="4008828"/>
            <a:ext cx="1894800" cy="297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106"/>
          <p:cNvSpPr txBox="1"/>
          <p:nvPr>
            <p:ph idx="1" type="body"/>
          </p:nvPr>
        </p:nvSpPr>
        <p:spPr>
          <a:xfrm>
            <a:off x="178375" y="1156450"/>
            <a:ext cx="4877100" cy="33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600"/>
              <a:t>Hoe strik je je veters?</a:t>
            </a:r>
            <a:endParaRPr sz="1600"/>
          </a:p>
          <a:p>
            <a:pPr indent="-330200" lvl="0" marL="457200" rtl="0" algn="l">
              <a:spcBef>
                <a:spcPts val="1600"/>
              </a:spcBef>
              <a:spcAft>
                <a:spcPts val="0"/>
              </a:spcAft>
              <a:buSzPts val="1600"/>
              <a:buAutoNum type="arabicPeriod"/>
            </a:pPr>
            <a:r>
              <a:rPr lang="nl" sz="1600"/>
              <a:t>Neem beide veters vast, elk in een hand.</a:t>
            </a:r>
            <a:endParaRPr sz="1600"/>
          </a:p>
          <a:p>
            <a:pPr indent="-330200" lvl="0" marL="457200" rtl="0" algn="l">
              <a:spcBef>
                <a:spcPts val="0"/>
              </a:spcBef>
              <a:spcAft>
                <a:spcPts val="0"/>
              </a:spcAft>
              <a:buSzPts val="1600"/>
              <a:buAutoNum type="arabicPeriod"/>
            </a:pPr>
            <a:r>
              <a:rPr lang="nl" sz="1600"/>
              <a:t>Leg de veters over elkaar.</a:t>
            </a:r>
            <a:endParaRPr sz="1600"/>
          </a:p>
          <a:p>
            <a:pPr indent="-330200" lvl="0" marL="457200" rtl="0" algn="l">
              <a:spcBef>
                <a:spcPts val="0"/>
              </a:spcBef>
              <a:spcAft>
                <a:spcPts val="0"/>
              </a:spcAft>
              <a:buSzPts val="1600"/>
              <a:buAutoNum type="arabicPeriod"/>
            </a:pPr>
            <a:r>
              <a:rPr lang="nl" sz="1600"/>
              <a:t>Haal de ene veter door de andere.</a:t>
            </a:r>
            <a:endParaRPr sz="1600"/>
          </a:p>
          <a:p>
            <a:pPr indent="-330200" lvl="0" marL="457200" rtl="0" algn="l">
              <a:spcBef>
                <a:spcPts val="0"/>
              </a:spcBef>
              <a:spcAft>
                <a:spcPts val="0"/>
              </a:spcAft>
              <a:buSzPts val="1600"/>
              <a:buAutoNum type="arabicPeriod"/>
            </a:pPr>
            <a:r>
              <a:rPr lang="nl" sz="1600"/>
              <a:t>Trek strak aan. Je hebt nu een platte knoop.</a:t>
            </a:r>
            <a:endParaRPr sz="1600"/>
          </a:p>
          <a:p>
            <a:pPr indent="-330200" lvl="0" marL="457200" rtl="0" algn="l">
              <a:spcBef>
                <a:spcPts val="0"/>
              </a:spcBef>
              <a:spcAft>
                <a:spcPts val="0"/>
              </a:spcAft>
              <a:buSzPts val="1600"/>
              <a:buAutoNum type="arabicPeriod"/>
            </a:pPr>
            <a:r>
              <a:rPr lang="nl" sz="1600"/>
              <a:t>Maak met de ene veter een lus.</a:t>
            </a:r>
            <a:endParaRPr sz="1600"/>
          </a:p>
          <a:p>
            <a:pPr indent="-330200" lvl="0" marL="457200" rtl="0" algn="l">
              <a:spcBef>
                <a:spcPts val="0"/>
              </a:spcBef>
              <a:spcAft>
                <a:spcPts val="0"/>
              </a:spcAft>
              <a:buSzPts val="1600"/>
              <a:buAutoNum type="arabicPeriod"/>
            </a:pPr>
            <a:r>
              <a:rPr lang="nl" sz="1600"/>
              <a:t>Sla de andere veter rond de lus heen.</a:t>
            </a:r>
            <a:endParaRPr sz="1600"/>
          </a:p>
          <a:p>
            <a:pPr indent="-330200" lvl="0" marL="457200" rtl="0" algn="l">
              <a:spcBef>
                <a:spcPts val="0"/>
              </a:spcBef>
              <a:spcAft>
                <a:spcPts val="0"/>
              </a:spcAft>
              <a:buSzPts val="1600"/>
              <a:buAutoNum type="arabicPeriod"/>
            </a:pPr>
            <a:r>
              <a:rPr lang="nl" sz="1600"/>
              <a:t>Trek hem </a:t>
            </a:r>
            <a:r>
              <a:rPr lang="nl" sz="1600"/>
              <a:t>erdoor.</a:t>
            </a:r>
            <a:endParaRPr sz="1600"/>
          </a:p>
          <a:p>
            <a:pPr indent="-330200" lvl="0" marL="457200" rtl="0" algn="l">
              <a:spcBef>
                <a:spcPts val="0"/>
              </a:spcBef>
              <a:spcAft>
                <a:spcPts val="0"/>
              </a:spcAft>
              <a:buSzPts val="1600"/>
              <a:buAutoNum type="arabicPeriod"/>
            </a:pPr>
            <a:r>
              <a:rPr lang="nl" sz="1600"/>
              <a:t>Pak met je </a:t>
            </a:r>
            <a:r>
              <a:rPr lang="nl" sz="1600"/>
              <a:t>rechterhand</a:t>
            </a:r>
            <a:r>
              <a:rPr lang="nl" sz="1600"/>
              <a:t> de linkerlus.</a:t>
            </a:r>
            <a:endParaRPr sz="1600"/>
          </a:p>
          <a:p>
            <a:pPr indent="-330200" lvl="0" marL="457200" rtl="0" algn="l">
              <a:spcBef>
                <a:spcPts val="0"/>
              </a:spcBef>
              <a:spcAft>
                <a:spcPts val="0"/>
              </a:spcAft>
              <a:buSzPts val="1600"/>
              <a:buAutoNum type="arabicPeriod"/>
            </a:pPr>
            <a:r>
              <a:rPr lang="nl" sz="1600"/>
              <a:t>Pak met je </a:t>
            </a:r>
            <a:r>
              <a:rPr lang="nl" sz="1600"/>
              <a:t>linkerhand</a:t>
            </a:r>
            <a:r>
              <a:rPr lang="nl" sz="1600"/>
              <a:t> de rechterlus.</a:t>
            </a:r>
            <a:endParaRPr sz="1600"/>
          </a:p>
          <a:p>
            <a:pPr indent="-330200" lvl="0" marL="457200" rtl="0" algn="l">
              <a:spcBef>
                <a:spcPts val="0"/>
              </a:spcBef>
              <a:spcAft>
                <a:spcPts val="0"/>
              </a:spcAft>
              <a:buSzPts val="1600"/>
              <a:buAutoNum type="arabicPeriod"/>
            </a:pPr>
            <a:r>
              <a:rPr lang="nl" sz="1600"/>
              <a:t>Trek de lussen aan. </a:t>
            </a:r>
            <a:endParaRPr sz="1600"/>
          </a:p>
          <a:p>
            <a:pPr indent="-330200" lvl="0" marL="457200" rtl="0" algn="l">
              <a:spcBef>
                <a:spcPts val="0"/>
              </a:spcBef>
              <a:spcAft>
                <a:spcPts val="0"/>
              </a:spcAft>
              <a:buSzPts val="1600"/>
              <a:buAutoNum type="arabicPeriod"/>
            </a:pPr>
            <a:r>
              <a:rPr lang="nl" sz="1600"/>
              <a:t>Je veters zijn gestrikt!</a:t>
            </a:r>
            <a:endParaRPr sz="1600"/>
          </a:p>
        </p:txBody>
      </p:sp>
      <p:pic>
        <p:nvPicPr>
          <p:cNvPr id="2244" name="Google Shape;2244;p106"/>
          <p:cNvPicPr preferRelativeResize="0"/>
          <p:nvPr/>
        </p:nvPicPr>
        <p:blipFill>
          <a:blip r:embed="rId5">
            <a:alphaModFix/>
          </a:blip>
          <a:stretch>
            <a:fillRect/>
          </a:stretch>
        </p:blipFill>
        <p:spPr>
          <a:xfrm>
            <a:off x="4787925" y="1468777"/>
            <a:ext cx="4088850" cy="2594225"/>
          </a:xfrm>
          <a:prstGeom prst="rect">
            <a:avLst/>
          </a:prstGeom>
          <a:noFill/>
          <a:ln>
            <a:noFill/>
          </a:ln>
        </p:spPr>
      </p:pic>
      <p:pic>
        <p:nvPicPr>
          <p:cNvPr id="2245" name="Google Shape;2245;p106"/>
          <p:cNvPicPr preferRelativeResize="0"/>
          <p:nvPr/>
        </p:nvPicPr>
        <p:blipFill rotWithShape="1">
          <a:blip r:embed="rId6">
            <a:alphaModFix/>
          </a:blip>
          <a:srcRect b="18349" l="29534" r="22072" t="20952"/>
          <a:stretch/>
        </p:blipFill>
        <p:spPr>
          <a:xfrm rot="8601283">
            <a:off x="6635298" y="111211"/>
            <a:ext cx="474530" cy="454402"/>
          </a:xfrm>
          <a:prstGeom prst="rect">
            <a:avLst/>
          </a:prstGeom>
          <a:noFill/>
          <a:ln>
            <a:noFill/>
          </a:ln>
        </p:spPr>
      </p:pic>
      <p:sp>
        <p:nvSpPr>
          <p:cNvPr id="2246" name="Google Shape;2246;p106">
            <a:hlinkClick action="ppaction://hlinksldjump" r:id="rId7"/>
          </p:cNvPr>
          <p:cNvSpPr/>
          <p:nvPr/>
        </p:nvSpPr>
        <p:spPr>
          <a:xfrm>
            <a:off x="3781975" y="251475"/>
            <a:ext cx="1864800" cy="775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106">
            <a:hlinkClick action="ppaction://hlinksldjump" r:id="rId8"/>
          </p:cNvPr>
          <p:cNvSpPr/>
          <p:nvPr/>
        </p:nvSpPr>
        <p:spPr>
          <a:xfrm>
            <a:off x="230750" y="251475"/>
            <a:ext cx="1927500" cy="764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48" name="Google Shape;2248;p106"/>
          <p:cNvPicPr preferRelativeResize="0"/>
          <p:nvPr/>
        </p:nvPicPr>
        <p:blipFill>
          <a:blip r:embed="rId9">
            <a:alphaModFix/>
          </a:blip>
          <a:stretch>
            <a:fillRect/>
          </a:stretch>
        </p:blipFill>
        <p:spPr>
          <a:xfrm>
            <a:off x="7700919" y="4448519"/>
            <a:ext cx="546678" cy="408816"/>
          </a:xfrm>
          <a:prstGeom prst="rect">
            <a:avLst/>
          </a:prstGeom>
          <a:noFill/>
          <a:ln>
            <a:noFill/>
          </a:ln>
        </p:spPr>
      </p:pic>
      <p:pic>
        <p:nvPicPr>
          <p:cNvPr id="2249" name="Google Shape;2249;p106">
            <a:hlinkClick action="ppaction://hlinksldjump" r:id="rId10"/>
          </p:cNvPr>
          <p:cNvPicPr preferRelativeResize="0"/>
          <p:nvPr/>
        </p:nvPicPr>
        <p:blipFill rotWithShape="1">
          <a:blip r:embed="rId11">
            <a:alphaModFix/>
          </a:blip>
          <a:srcRect b="9253" l="0" r="0" t="9147"/>
          <a:stretch/>
        </p:blipFill>
        <p:spPr>
          <a:xfrm>
            <a:off x="8483775" y="4421455"/>
            <a:ext cx="588600" cy="543772"/>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3" name="Shape 2253"/>
        <p:cNvGrpSpPr/>
        <p:nvPr/>
      </p:nvGrpSpPr>
      <p:grpSpPr>
        <a:xfrm>
          <a:off x="0" y="0"/>
          <a:ext cx="0" cy="0"/>
          <a:chOff x="0" y="0"/>
          <a:chExt cx="0" cy="0"/>
        </a:xfrm>
      </p:grpSpPr>
      <p:pic>
        <p:nvPicPr>
          <p:cNvPr id="2254" name="Google Shape;2254;p107"/>
          <p:cNvPicPr preferRelativeResize="0"/>
          <p:nvPr/>
        </p:nvPicPr>
        <p:blipFill>
          <a:blip r:embed="rId3">
            <a:alphaModFix/>
          </a:blip>
          <a:stretch>
            <a:fillRect/>
          </a:stretch>
        </p:blipFill>
        <p:spPr>
          <a:xfrm>
            <a:off x="202100" y="181375"/>
            <a:ext cx="5514975" cy="904875"/>
          </a:xfrm>
          <a:prstGeom prst="rect">
            <a:avLst/>
          </a:prstGeom>
          <a:noFill/>
          <a:ln>
            <a:noFill/>
          </a:ln>
        </p:spPr>
      </p:pic>
      <p:sp>
        <p:nvSpPr>
          <p:cNvPr id="2255" name="Google Shape;2255;p107">
            <a:hlinkClick action="ppaction://hlinksldjump" r:id="rId4"/>
          </p:cNvPr>
          <p:cNvSpPr/>
          <p:nvPr/>
        </p:nvSpPr>
        <p:spPr>
          <a:xfrm>
            <a:off x="14050" y="2810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107"/>
          <p:cNvSpPr/>
          <p:nvPr/>
        </p:nvSpPr>
        <p:spPr>
          <a:xfrm>
            <a:off x="7793618" y="4123317"/>
            <a:ext cx="622800" cy="718200"/>
          </a:xfrm>
          <a:prstGeom prst="round2SameRect">
            <a:avLst>
              <a:gd fmla="val 16667" name="adj1"/>
              <a:gd fmla="val 0" name="adj2"/>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107"/>
          <p:cNvSpPr/>
          <p:nvPr/>
        </p:nvSpPr>
        <p:spPr>
          <a:xfrm>
            <a:off x="7967618" y="4017827"/>
            <a:ext cx="273900" cy="216900"/>
          </a:xfrm>
          <a:prstGeom prst="blockArc">
            <a:avLst>
              <a:gd fmla="val 10800000" name="adj1"/>
              <a:gd fmla="val 0" name="adj2"/>
              <a:gd fmla="val 25000" name="adj3"/>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107"/>
          <p:cNvSpPr/>
          <p:nvPr/>
        </p:nvSpPr>
        <p:spPr>
          <a:xfrm>
            <a:off x="7775875" y="4121686"/>
            <a:ext cx="657600" cy="407700"/>
          </a:xfrm>
          <a:prstGeom prst="round2SameRect">
            <a:avLst>
              <a:gd fmla="val 16667" name="adj1"/>
              <a:gd fmla="val 0" name="adj2"/>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107"/>
          <p:cNvSpPr/>
          <p:nvPr/>
        </p:nvSpPr>
        <p:spPr>
          <a:xfrm>
            <a:off x="8013530" y="4454780"/>
            <a:ext cx="184200" cy="137700"/>
          </a:xfrm>
          <a:prstGeom prst="frame">
            <a:avLst>
              <a:gd fmla="val 12500" name="adj1"/>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107"/>
          <p:cNvSpPr txBox="1"/>
          <p:nvPr>
            <p:ph idx="1" type="body"/>
          </p:nvPr>
        </p:nvSpPr>
        <p:spPr>
          <a:xfrm>
            <a:off x="311700" y="1152475"/>
            <a:ext cx="8520600" cy="203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Je boekentas maak je best de avond voordien. Dit kan je bijvoorbeeld doen met een checklist. Maak deze samen op met je mama, papa, meester of juf. Zo weet je steeds of alles in je boekentas zit!</a:t>
            </a:r>
            <a:endParaRPr/>
          </a:p>
          <a:p>
            <a:pPr indent="0" lvl="0" marL="0" rtl="0" algn="ctr">
              <a:spcBef>
                <a:spcPts val="160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0"/>
              </a:spcAft>
              <a:buNone/>
            </a:pPr>
            <a:r>
              <a:rPr b="1" lang="nl"/>
              <a:t>Vergeet</a:t>
            </a:r>
            <a:r>
              <a:rPr b="1" lang="nl"/>
              <a:t> ook je boterhammendoos, drinkfles </a:t>
            </a:r>
            <a:br>
              <a:rPr b="1" lang="nl"/>
            </a:br>
            <a:r>
              <a:rPr b="1" lang="nl"/>
              <a:t>en eventuele tussendoortjes niet!</a:t>
            </a:r>
            <a:endParaRPr b="1"/>
          </a:p>
          <a:p>
            <a:pPr indent="0" lvl="0" marL="0" rtl="0" algn="l">
              <a:spcBef>
                <a:spcPts val="1600"/>
              </a:spcBef>
              <a:spcAft>
                <a:spcPts val="1600"/>
              </a:spcAft>
              <a:buNone/>
            </a:pPr>
            <a:r>
              <a:t/>
            </a:r>
            <a:endParaRPr/>
          </a:p>
        </p:txBody>
      </p:sp>
      <p:pic>
        <p:nvPicPr>
          <p:cNvPr id="2261" name="Google Shape;2261;p107"/>
          <p:cNvPicPr preferRelativeResize="0"/>
          <p:nvPr/>
        </p:nvPicPr>
        <p:blipFill>
          <a:blip r:embed="rId5">
            <a:alphaModFix/>
          </a:blip>
          <a:stretch>
            <a:fillRect/>
          </a:stretch>
        </p:blipFill>
        <p:spPr>
          <a:xfrm>
            <a:off x="4375538" y="2584675"/>
            <a:ext cx="312400" cy="682150"/>
          </a:xfrm>
          <a:prstGeom prst="rect">
            <a:avLst/>
          </a:prstGeom>
          <a:noFill/>
          <a:ln>
            <a:noFill/>
          </a:ln>
        </p:spPr>
      </p:pic>
      <p:pic>
        <p:nvPicPr>
          <p:cNvPr id="2262" name="Google Shape;2262;p107"/>
          <p:cNvPicPr preferRelativeResize="0"/>
          <p:nvPr/>
        </p:nvPicPr>
        <p:blipFill>
          <a:blip r:embed="rId6">
            <a:alphaModFix/>
          </a:blip>
          <a:stretch>
            <a:fillRect/>
          </a:stretch>
        </p:blipFill>
        <p:spPr>
          <a:xfrm>
            <a:off x="1558800" y="3775725"/>
            <a:ext cx="594451" cy="459000"/>
          </a:xfrm>
          <a:prstGeom prst="rect">
            <a:avLst/>
          </a:prstGeom>
          <a:noFill/>
          <a:ln>
            <a:noFill/>
          </a:ln>
        </p:spPr>
      </p:pic>
      <p:pic>
        <p:nvPicPr>
          <p:cNvPr id="2263" name="Google Shape;2263;p107"/>
          <p:cNvPicPr preferRelativeResize="0"/>
          <p:nvPr/>
        </p:nvPicPr>
        <p:blipFill>
          <a:blip r:embed="rId7">
            <a:alphaModFix/>
          </a:blip>
          <a:stretch>
            <a:fillRect/>
          </a:stretch>
        </p:blipFill>
        <p:spPr>
          <a:xfrm flipH="1">
            <a:off x="6967849" y="3722995"/>
            <a:ext cx="355594" cy="459000"/>
          </a:xfrm>
          <a:prstGeom prst="rect">
            <a:avLst/>
          </a:prstGeom>
          <a:noFill/>
          <a:ln>
            <a:noFill/>
          </a:ln>
        </p:spPr>
      </p:pic>
      <p:sp>
        <p:nvSpPr>
          <p:cNvPr id="2264" name="Google Shape;2264;p107">
            <a:hlinkClick action="ppaction://hlinksldjump" r:id="rId8"/>
          </p:cNvPr>
          <p:cNvSpPr/>
          <p:nvPr/>
        </p:nvSpPr>
        <p:spPr>
          <a:xfrm>
            <a:off x="2011600" y="241925"/>
            <a:ext cx="1896000" cy="7752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107">
            <a:hlinkClick action="ppaction://hlinksldjump" r:id="rId9"/>
          </p:cNvPr>
          <p:cNvSpPr/>
          <p:nvPr/>
        </p:nvSpPr>
        <p:spPr>
          <a:xfrm>
            <a:off x="230750" y="251475"/>
            <a:ext cx="1927500" cy="764700"/>
          </a:xfrm>
          <a:prstGeom prst="chevron">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66" name="Google Shape;2266;p107">
            <a:hlinkClick action="ppaction://hlinksldjump" r:id="rId10"/>
          </p:cNvPr>
          <p:cNvPicPr preferRelativeResize="0"/>
          <p:nvPr/>
        </p:nvPicPr>
        <p:blipFill rotWithShape="1">
          <a:blip r:embed="rId11">
            <a:alphaModFix/>
          </a:blip>
          <a:srcRect b="9253" l="0" r="0" t="9147"/>
          <a:stretch/>
        </p:blipFill>
        <p:spPr>
          <a:xfrm>
            <a:off x="8483775" y="4421455"/>
            <a:ext cx="588600" cy="543772"/>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0" name="Shape 2270"/>
        <p:cNvGrpSpPr/>
        <p:nvPr/>
      </p:nvGrpSpPr>
      <p:grpSpPr>
        <a:xfrm>
          <a:off x="0" y="0"/>
          <a:ext cx="0" cy="0"/>
          <a:chOff x="0" y="0"/>
          <a:chExt cx="0" cy="0"/>
        </a:xfrm>
      </p:grpSpPr>
      <p:sp>
        <p:nvSpPr>
          <p:cNvPr id="2271" name="Google Shape;2271;p108">
            <a:hlinkClick r:id="rId3"/>
          </p:cNvPr>
          <p:cNvSpPr/>
          <p:nvPr/>
        </p:nvSpPr>
        <p:spPr>
          <a:xfrm>
            <a:off x="5823858" y="172771"/>
            <a:ext cx="3166452" cy="1489428"/>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nl" sz="1400" u="none" cap="none" strike="noStrike">
                <a:solidFill>
                  <a:srgbClr val="000000"/>
                </a:solidFill>
                <a:latin typeface="Arial"/>
                <a:ea typeface="Arial"/>
                <a:cs typeface="Arial"/>
                <a:sym typeface="Arial"/>
              </a:rPr>
              <a:t>Volledige stappenplan ochtendspits: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nl" sz="1400" u="none" cap="none" strike="noStrike">
                <a:solidFill>
                  <a:srgbClr val="000000"/>
                </a:solidFill>
                <a:latin typeface="Arial"/>
                <a:ea typeface="Arial"/>
                <a:cs typeface="Arial"/>
                <a:sym typeface="Arial"/>
              </a:rPr>
              <a:t>klik HIER</a:t>
            </a:r>
            <a:r>
              <a:rPr b="0" i="0" lang="nl"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272" name="Google Shape;2272;p108">
            <a:hlinkClick r:id="rId4"/>
          </p:cNvPr>
          <p:cNvSpPr/>
          <p:nvPr/>
        </p:nvSpPr>
        <p:spPr>
          <a:xfrm>
            <a:off x="6244414" y="3684542"/>
            <a:ext cx="1832786" cy="1049308"/>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nl" sz="1400" u="none" cap="none" strike="noStrike">
                <a:solidFill>
                  <a:srgbClr val="000000"/>
                </a:solidFill>
                <a:latin typeface="Arial"/>
                <a:ea typeface="Arial"/>
                <a:cs typeface="Arial"/>
                <a:sym typeface="Arial"/>
              </a:rPr>
              <a:t>Stappenplan keuken: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nl" sz="1400" u="none" cap="none" strike="noStrike">
                <a:solidFill>
                  <a:srgbClr val="000000"/>
                </a:solidFill>
                <a:latin typeface="Arial"/>
                <a:ea typeface="Arial"/>
                <a:cs typeface="Arial"/>
                <a:sym typeface="Arial"/>
              </a:rPr>
              <a:t>klik HIER</a:t>
            </a:r>
            <a:r>
              <a:rPr b="0" i="0" lang="nl"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2273" name="Google Shape;2273;p108"/>
          <p:cNvPicPr preferRelativeResize="0"/>
          <p:nvPr/>
        </p:nvPicPr>
        <p:blipFill rotWithShape="1">
          <a:blip r:embed="rId5">
            <a:alphaModFix/>
          </a:blip>
          <a:srcRect b="0" l="0" r="0" t="0"/>
          <a:stretch/>
        </p:blipFill>
        <p:spPr>
          <a:xfrm>
            <a:off x="3004458" y="2860675"/>
            <a:ext cx="2819400" cy="2038150"/>
          </a:xfrm>
          <a:prstGeom prst="rect">
            <a:avLst/>
          </a:prstGeom>
          <a:noFill/>
          <a:ln>
            <a:noFill/>
          </a:ln>
        </p:spPr>
      </p:pic>
      <p:sp>
        <p:nvSpPr>
          <p:cNvPr id="2274" name="Google Shape;2274;p108">
            <a:hlinkClick r:id="rId6"/>
          </p:cNvPr>
          <p:cNvSpPr/>
          <p:nvPr/>
        </p:nvSpPr>
        <p:spPr>
          <a:xfrm>
            <a:off x="5823858" y="2336021"/>
            <a:ext cx="1832786" cy="1049308"/>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nl" sz="1400" u="none" cap="none" strike="noStrike">
                <a:solidFill>
                  <a:srgbClr val="000000"/>
                </a:solidFill>
                <a:latin typeface="Arial"/>
                <a:ea typeface="Arial"/>
                <a:cs typeface="Arial"/>
                <a:sym typeface="Arial"/>
              </a:rPr>
              <a:t>Stappenplan badkamer: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nl" sz="1400" u="none" cap="none" strike="noStrike">
                <a:solidFill>
                  <a:srgbClr val="000000"/>
                </a:solidFill>
                <a:latin typeface="Arial"/>
                <a:ea typeface="Arial"/>
                <a:cs typeface="Arial"/>
                <a:sym typeface="Arial"/>
              </a:rPr>
              <a:t>klik HIER</a:t>
            </a:r>
            <a:r>
              <a:rPr b="0" i="0" lang="nl"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275" name="Google Shape;2275;p108">
            <a:hlinkClick r:id="rId7"/>
          </p:cNvPr>
          <p:cNvSpPr/>
          <p:nvPr/>
        </p:nvSpPr>
        <p:spPr>
          <a:xfrm>
            <a:off x="1520014" y="2421799"/>
            <a:ext cx="1832786" cy="1049308"/>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nl" sz="1400" u="none" cap="none" strike="noStrike">
                <a:solidFill>
                  <a:srgbClr val="000000"/>
                </a:solidFill>
                <a:latin typeface="Arial"/>
                <a:ea typeface="Arial"/>
                <a:cs typeface="Arial"/>
                <a:sym typeface="Arial"/>
              </a:rPr>
              <a:t>Stappenplan slaapkamer: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nl" sz="1400" u="none" cap="none" strike="noStrike">
                <a:solidFill>
                  <a:srgbClr val="000000"/>
                </a:solidFill>
                <a:latin typeface="Arial"/>
                <a:ea typeface="Arial"/>
                <a:cs typeface="Arial"/>
                <a:sym typeface="Arial"/>
              </a:rPr>
              <a:t>klik HIER</a:t>
            </a:r>
            <a:r>
              <a:rPr b="0" i="0" lang="nl"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276" name="Google Shape;2276;p108">
            <a:hlinkClick r:id="rId8"/>
          </p:cNvPr>
          <p:cNvSpPr/>
          <p:nvPr/>
        </p:nvSpPr>
        <p:spPr>
          <a:xfrm>
            <a:off x="751116" y="3684542"/>
            <a:ext cx="1926770" cy="1049308"/>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nl" sz="1400" u="none" cap="none" strike="noStrike">
                <a:solidFill>
                  <a:srgbClr val="000000"/>
                </a:solidFill>
                <a:latin typeface="Arial"/>
                <a:ea typeface="Arial"/>
                <a:cs typeface="Arial"/>
                <a:sym typeface="Arial"/>
              </a:rPr>
              <a:t>Stappenplan gang/garage: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nl" sz="1400" u="none" cap="none" strike="noStrike">
                <a:solidFill>
                  <a:srgbClr val="000000"/>
                </a:solidFill>
                <a:latin typeface="Arial"/>
                <a:ea typeface="Arial"/>
                <a:cs typeface="Arial"/>
                <a:sym typeface="Arial"/>
              </a:rPr>
              <a:t>klik HIER</a:t>
            </a:r>
            <a:r>
              <a:rPr b="0" i="0" lang="nl"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2277" name="Google Shape;2277;p108"/>
          <p:cNvCxnSpPr/>
          <p:nvPr/>
        </p:nvCxnSpPr>
        <p:spPr>
          <a:xfrm rot="10800000">
            <a:off x="3200400" y="3233058"/>
            <a:ext cx="478972" cy="337456"/>
          </a:xfrm>
          <a:prstGeom prst="straightConnector1">
            <a:avLst/>
          </a:prstGeom>
          <a:noFill/>
          <a:ln cap="flat" cmpd="sng" w="9525">
            <a:solidFill>
              <a:schemeClr val="dk1"/>
            </a:solidFill>
            <a:prstDash val="solid"/>
            <a:round/>
            <a:headEnd len="sm" w="sm" type="none"/>
            <a:tailEnd len="med" w="med" type="triangle"/>
          </a:ln>
        </p:spPr>
      </p:cxnSp>
      <p:cxnSp>
        <p:nvCxnSpPr>
          <p:cNvPr id="2278" name="Google Shape;2278;p108"/>
          <p:cNvCxnSpPr/>
          <p:nvPr/>
        </p:nvCxnSpPr>
        <p:spPr>
          <a:xfrm rot="10800000">
            <a:off x="2677886" y="4397329"/>
            <a:ext cx="718687" cy="237174"/>
          </a:xfrm>
          <a:prstGeom prst="straightConnector1">
            <a:avLst/>
          </a:prstGeom>
          <a:noFill/>
          <a:ln cap="flat" cmpd="sng" w="9525">
            <a:solidFill>
              <a:schemeClr val="dk1"/>
            </a:solidFill>
            <a:prstDash val="solid"/>
            <a:round/>
            <a:headEnd len="sm" w="sm" type="none"/>
            <a:tailEnd len="med" w="med" type="triangle"/>
          </a:ln>
        </p:spPr>
      </p:cxnSp>
      <p:cxnSp>
        <p:nvCxnSpPr>
          <p:cNvPr id="2279" name="Google Shape;2279;p108"/>
          <p:cNvCxnSpPr/>
          <p:nvPr/>
        </p:nvCxnSpPr>
        <p:spPr>
          <a:xfrm flipH="1" rot="10800000">
            <a:off x="5163816" y="3233058"/>
            <a:ext cx="660042" cy="303364"/>
          </a:xfrm>
          <a:prstGeom prst="straightConnector1">
            <a:avLst/>
          </a:prstGeom>
          <a:noFill/>
          <a:ln cap="flat" cmpd="sng" w="9525">
            <a:solidFill>
              <a:schemeClr val="dk1"/>
            </a:solidFill>
            <a:prstDash val="solid"/>
            <a:round/>
            <a:headEnd len="sm" w="sm" type="none"/>
            <a:tailEnd len="med" w="med" type="triangle"/>
          </a:ln>
        </p:spPr>
      </p:cxnSp>
      <p:cxnSp>
        <p:nvCxnSpPr>
          <p:cNvPr id="2280" name="Google Shape;2280;p108"/>
          <p:cNvCxnSpPr/>
          <p:nvPr/>
        </p:nvCxnSpPr>
        <p:spPr>
          <a:xfrm flipH="1" rot="10800000">
            <a:off x="5723434" y="4443947"/>
            <a:ext cx="520980" cy="147014"/>
          </a:xfrm>
          <a:prstGeom prst="straightConnector1">
            <a:avLst/>
          </a:prstGeom>
          <a:noFill/>
          <a:ln cap="flat" cmpd="sng" w="9525">
            <a:solidFill>
              <a:schemeClr val="dk1"/>
            </a:solidFill>
            <a:prstDash val="solid"/>
            <a:round/>
            <a:headEnd len="sm" w="sm" type="none"/>
            <a:tailEnd len="med" w="med" type="triangle"/>
          </a:ln>
        </p:spPr>
      </p:cxnSp>
      <p:cxnSp>
        <p:nvCxnSpPr>
          <p:cNvPr id="2281" name="Google Shape;2281;p108"/>
          <p:cNvCxnSpPr/>
          <p:nvPr/>
        </p:nvCxnSpPr>
        <p:spPr>
          <a:xfrm flipH="1">
            <a:off x="4491354" y="1619008"/>
            <a:ext cx="1993" cy="174082"/>
          </a:xfrm>
          <a:prstGeom prst="straightConnector1">
            <a:avLst/>
          </a:prstGeom>
          <a:noFill/>
          <a:ln cap="flat" cmpd="sng" w="9525">
            <a:solidFill>
              <a:schemeClr val="dk1"/>
            </a:solidFill>
            <a:prstDash val="solid"/>
            <a:round/>
            <a:headEnd len="sm" w="sm" type="none"/>
            <a:tailEnd len="med" w="med" type="triangle"/>
          </a:ln>
        </p:spPr>
      </p:cxnSp>
      <p:sp>
        <p:nvSpPr>
          <p:cNvPr id="2282" name="Google Shape;2282;p108"/>
          <p:cNvSpPr/>
          <p:nvPr/>
        </p:nvSpPr>
        <p:spPr>
          <a:xfrm>
            <a:off x="148586" y="248638"/>
            <a:ext cx="2855872" cy="1704512"/>
          </a:xfrm>
          <a:prstGeom prst="wedgeRoundRectCallout">
            <a:avLst>
              <a:gd fmla="val -49995" name="adj1"/>
              <a:gd fmla="val 55389"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nl" sz="1400" u="sng" cap="none" strike="noStrike">
                <a:solidFill>
                  <a:schemeClr val="dk1"/>
                </a:solidFill>
                <a:latin typeface="Arial"/>
                <a:ea typeface="Arial"/>
                <a:cs typeface="Arial"/>
                <a:sym typeface="Arial"/>
              </a:rPr>
              <a:t>Tip</a:t>
            </a:r>
            <a:r>
              <a:rPr b="0" i="1" lang="nl" sz="1400" cap="none" strike="noStrike">
                <a:solidFill>
                  <a:schemeClr val="dk1"/>
                </a:solidFill>
                <a:latin typeface="Arial"/>
                <a:ea typeface="Arial"/>
                <a:cs typeface="Arial"/>
                <a:sym typeface="Arial"/>
              </a:rPr>
              <a:t>: ‘</a:t>
            </a:r>
            <a:r>
              <a:rPr b="0" i="1" lang="nl" sz="1400" u="none" cap="none" strike="noStrike">
                <a:solidFill>
                  <a:schemeClr val="dk1"/>
                </a:solidFill>
                <a:latin typeface="Arial"/>
                <a:ea typeface="Arial"/>
                <a:cs typeface="Arial"/>
                <a:sym typeface="Arial"/>
              </a:rPr>
              <a:t>s </a:t>
            </a:r>
            <a:r>
              <a:rPr i="1" lang="nl">
                <a:solidFill>
                  <a:schemeClr val="dk1"/>
                </a:solidFill>
              </a:rPr>
              <a:t>m</a:t>
            </a:r>
            <a:r>
              <a:rPr b="0" i="1" lang="nl" sz="1400" u="none" cap="none" strike="noStrike">
                <a:solidFill>
                  <a:schemeClr val="dk1"/>
                </a:solidFill>
                <a:latin typeface="Arial"/>
                <a:ea typeface="Arial"/>
                <a:cs typeface="Arial"/>
                <a:sym typeface="Arial"/>
              </a:rPr>
              <a:t>orgens heb je niet zoveel tijd om dit stappenplan op je computer te bekijken, je kan </a:t>
            </a:r>
            <a:r>
              <a:rPr i="1" lang="nl">
                <a:solidFill>
                  <a:schemeClr val="dk1"/>
                </a:solidFill>
              </a:rPr>
              <a:t>het</a:t>
            </a:r>
            <a:r>
              <a:rPr b="0" i="1" lang="nl" sz="1400" u="none" cap="none" strike="noStrike">
                <a:solidFill>
                  <a:schemeClr val="dk1"/>
                </a:solidFill>
                <a:latin typeface="Arial"/>
                <a:ea typeface="Arial"/>
                <a:cs typeface="Arial"/>
                <a:sym typeface="Arial"/>
              </a:rPr>
              <a:t> hier vinden</a:t>
            </a:r>
            <a:r>
              <a:rPr i="1" lang="nl">
                <a:solidFill>
                  <a:schemeClr val="dk1"/>
                </a:solidFill>
              </a:rPr>
              <a:t> en</a:t>
            </a:r>
            <a:r>
              <a:rPr b="0" i="1" lang="nl" sz="1400" u="none" cap="none" strike="noStrike">
                <a:solidFill>
                  <a:schemeClr val="dk1"/>
                </a:solidFill>
                <a:latin typeface="Arial"/>
                <a:ea typeface="Arial"/>
                <a:cs typeface="Arial"/>
                <a:sym typeface="Arial"/>
              </a:rPr>
              <a:t> afdrukken. Hang het op zodat je perfect weet wat te doen!</a:t>
            </a:r>
            <a:endParaRPr b="0" i="0" sz="1400" u="none" cap="none" strike="noStrike">
              <a:solidFill>
                <a:srgbClr val="000000"/>
              </a:solidFill>
              <a:latin typeface="Arial"/>
              <a:ea typeface="Arial"/>
              <a:cs typeface="Arial"/>
              <a:sym typeface="Arial"/>
            </a:endParaRPr>
          </a:p>
        </p:txBody>
      </p:sp>
      <p:sp>
        <p:nvSpPr>
          <p:cNvPr id="2283" name="Google Shape;2283;p108">
            <a:hlinkClick r:id="rId9"/>
          </p:cNvPr>
          <p:cNvSpPr/>
          <p:nvPr/>
        </p:nvSpPr>
        <p:spPr>
          <a:xfrm>
            <a:off x="3642730" y="1824393"/>
            <a:ext cx="1832786" cy="1049308"/>
          </a:xfrm>
          <a:prstGeom prst="cloud">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nl" sz="1400" u="none" cap="none" strike="noStrike">
                <a:solidFill>
                  <a:srgbClr val="000000"/>
                </a:solidFill>
                <a:latin typeface="Arial"/>
                <a:ea typeface="Arial"/>
                <a:cs typeface="Arial"/>
                <a:sym typeface="Arial"/>
              </a:rPr>
              <a:t>Stappenplan in cyclus: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nl" sz="1400" u="none" cap="none" strike="noStrike">
                <a:solidFill>
                  <a:srgbClr val="000000"/>
                </a:solidFill>
                <a:latin typeface="Arial"/>
                <a:ea typeface="Arial"/>
                <a:cs typeface="Arial"/>
                <a:sym typeface="Arial"/>
              </a:rPr>
              <a:t>klik HIER</a:t>
            </a:r>
            <a:r>
              <a:rPr b="0" i="0" lang="nl"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2284" name="Google Shape;2284;p108"/>
          <p:cNvPicPr preferRelativeResize="0"/>
          <p:nvPr/>
        </p:nvPicPr>
        <p:blipFill rotWithShape="1">
          <a:blip r:embed="rId10">
            <a:alphaModFix/>
          </a:blip>
          <a:srcRect b="9253" l="0" r="0" t="9147"/>
          <a:stretch/>
        </p:blipFill>
        <p:spPr>
          <a:xfrm>
            <a:off x="3726562" y="99000"/>
            <a:ext cx="1531574" cy="1414925"/>
          </a:xfrm>
          <a:prstGeom prst="rect">
            <a:avLst/>
          </a:prstGeom>
          <a:noFill/>
          <a:ln>
            <a:noFill/>
          </a:ln>
        </p:spPr>
      </p:pic>
      <p:pic>
        <p:nvPicPr>
          <p:cNvPr id="2285" name="Google Shape;2285;p108">
            <a:hlinkClick action="ppaction://hlinksldjump" r:id="rId11"/>
          </p:cNvPr>
          <p:cNvPicPr preferRelativeResize="0"/>
          <p:nvPr/>
        </p:nvPicPr>
        <p:blipFill>
          <a:blip r:embed="rId12">
            <a:alphaModFix/>
          </a:blip>
          <a:stretch>
            <a:fillRect/>
          </a:stretch>
        </p:blipFill>
        <p:spPr>
          <a:xfrm>
            <a:off x="8325747" y="4390482"/>
            <a:ext cx="718700" cy="6094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28"/>
          <p:cNvSpPr/>
          <p:nvPr/>
        </p:nvSpPr>
        <p:spPr>
          <a:xfrm>
            <a:off x="1692027" y="683621"/>
            <a:ext cx="5759400" cy="37758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8"/>
          <p:cNvSpPr/>
          <p:nvPr/>
        </p:nvSpPr>
        <p:spPr>
          <a:xfrm>
            <a:off x="4735465" y="3456349"/>
            <a:ext cx="2716500" cy="667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8"/>
          <p:cNvSpPr/>
          <p:nvPr/>
        </p:nvSpPr>
        <p:spPr>
          <a:xfrm>
            <a:off x="4735461" y="4124746"/>
            <a:ext cx="292800" cy="327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8"/>
          <p:cNvSpPr/>
          <p:nvPr/>
        </p:nvSpPr>
        <p:spPr>
          <a:xfrm>
            <a:off x="7156461" y="4124745"/>
            <a:ext cx="292800" cy="3273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8"/>
          <p:cNvSpPr/>
          <p:nvPr/>
        </p:nvSpPr>
        <p:spPr>
          <a:xfrm>
            <a:off x="5332171" y="964533"/>
            <a:ext cx="1521600" cy="17307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8"/>
          <p:cNvSpPr/>
          <p:nvPr/>
        </p:nvSpPr>
        <p:spPr>
          <a:xfrm>
            <a:off x="5435815" y="1068428"/>
            <a:ext cx="1315200" cy="151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8"/>
          <p:cNvSpPr/>
          <p:nvPr/>
        </p:nvSpPr>
        <p:spPr>
          <a:xfrm>
            <a:off x="6023834" y="1072515"/>
            <a:ext cx="139200" cy="15132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8"/>
          <p:cNvSpPr/>
          <p:nvPr/>
        </p:nvSpPr>
        <p:spPr>
          <a:xfrm rot="5400000">
            <a:off x="6012982" y="1162614"/>
            <a:ext cx="157500" cy="13344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8"/>
          <p:cNvSpPr/>
          <p:nvPr/>
        </p:nvSpPr>
        <p:spPr>
          <a:xfrm>
            <a:off x="1692027" y="1407170"/>
            <a:ext cx="1416000" cy="30489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8"/>
          <p:cNvSpPr/>
          <p:nvPr/>
        </p:nvSpPr>
        <p:spPr>
          <a:xfrm>
            <a:off x="2397470" y="1410987"/>
            <a:ext cx="4800" cy="3048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8"/>
          <p:cNvSpPr/>
          <p:nvPr/>
        </p:nvSpPr>
        <p:spPr>
          <a:xfrm>
            <a:off x="3352338" y="2060249"/>
            <a:ext cx="883200" cy="2397900"/>
          </a:xfrm>
          <a:prstGeom prst="rect">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8"/>
          <p:cNvSpPr/>
          <p:nvPr/>
        </p:nvSpPr>
        <p:spPr>
          <a:xfrm>
            <a:off x="3431420" y="2119179"/>
            <a:ext cx="724800" cy="2284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8"/>
          <p:cNvSpPr/>
          <p:nvPr/>
        </p:nvSpPr>
        <p:spPr>
          <a:xfrm>
            <a:off x="383725" y="642025"/>
            <a:ext cx="1725600" cy="1003500"/>
          </a:xfrm>
          <a:prstGeom prst="wedgeRoundRectCallout">
            <a:avLst>
              <a:gd fmla="val 37055" name="adj1"/>
              <a:gd fmla="val 97698" name="adj2"/>
              <a:gd fmla="val 0" name="adj3"/>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nl" u="sng"/>
              <a:t>Tip</a:t>
            </a:r>
            <a:r>
              <a:rPr i="1" lang="nl"/>
              <a:t>: leg je kleren de avond voordien al klaar.</a:t>
            </a:r>
            <a:endParaRPr i="1"/>
          </a:p>
        </p:txBody>
      </p:sp>
      <p:sp>
        <p:nvSpPr>
          <p:cNvPr id="370" name="Google Shape;370;p28">
            <a:hlinkClick action="ppaction://hlinksldjump" r:id="rId3"/>
          </p:cNvPr>
          <p:cNvSpPr/>
          <p:nvPr/>
        </p:nvSpPr>
        <p:spPr>
          <a:xfrm>
            <a:off x="75325" y="26475"/>
            <a:ext cx="9144000" cy="50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8">
            <a:hlinkClick action="ppaction://hlinksldjump" r:id="rId4"/>
          </p:cNvPr>
          <p:cNvSpPr/>
          <p:nvPr/>
        </p:nvSpPr>
        <p:spPr>
          <a:xfrm>
            <a:off x="3431425" y="319425"/>
            <a:ext cx="1781100" cy="538800"/>
          </a:xfrm>
          <a:prstGeom prst="wedgeRoundRectCallout">
            <a:avLst>
              <a:gd fmla="val 52056" name="adj1"/>
              <a:gd fmla="val 121548"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Raam openen</a:t>
            </a:r>
            <a:endParaRPr/>
          </a:p>
        </p:txBody>
      </p:sp>
      <p:sp>
        <p:nvSpPr>
          <p:cNvPr id="372" name="Google Shape;372;p28">
            <a:hlinkClick action="ppaction://hlinksldjump" r:id="rId5"/>
          </p:cNvPr>
          <p:cNvSpPr/>
          <p:nvPr/>
        </p:nvSpPr>
        <p:spPr>
          <a:xfrm>
            <a:off x="5270225" y="917900"/>
            <a:ext cx="1725600" cy="177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8">
            <a:hlinkClick action="ppaction://hlinksldjump" r:id="rId6"/>
          </p:cNvPr>
          <p:cNvSpPr/>
          <p:nvPr/>
        </p:nvSpPr>
        <p:spPr>
          <a:xfrm>
            <a:off x="4735465" y="3377435"/>
            <a:ext cx="1694400" cy="7680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8">
            <a:hlinkClick action="ppaction://hlinksldjump" r:id="rId7"/>
          </p:cNvPr>
          <p:cNvSpPr/>
          <p:nvPr/>
        </p:nvSpPr>
        <p:spPr>
          <a:xfrm>
            <a:off x="6723885" y="3220401"/>
            <a:ext cx="724800" cy="3747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8">
            <a:hlinkClick action="ppaction://hlinksldjump" r:id="rId8"/>
          </p:cNvPr>
          <p:cNvSpPr/>
          <p:nvPr/>
        </p:nvSpPr>
        <p:spPr>
          <a:xfrm>
            <a:off x="7657450" y="2909075"/>
            <a:ext cx="1416000" cy="704700"/>
          </a:xfrm>
          <a:prstGeom prst="wedgeRoundRectCallout">
            <a:avLst>
              <a:gd fmla="val -66743" name="adj1"/>
              <a:gd fmla="val 24777"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Bed opmaken</a:t>
            </a:r>
            <a:endParaRPr/>
          </a:p>
        </p:txBody>
      </p:sp>
      <p:sp>
        <p:nvSpPr>
          <p:cNvPr id="376" name="Google Shape;376;p28">
            <a:hlinkClick action="ppaction://hlinksldjump" r:id="rId9"/>
          </p:cNvPr>
          <p:cNvSpPr/>
          <p:nvPr/>
        </p:nvSpPr>
        <p:spPr>
          <a:xfrm>
            <a:off x="4735450" y="4270150"/>
            <a:ext cx="1416000" cy="704700"/>
          </a:xfrm>
          <a:prstGeom prst="wedgeRoundRectCallout">
            <a:avLst>
              <a:gd fmla="val -9693" name="adj1"/>
              <a:gd fmla="val -78367"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Dekbed openleggen</a:t>
            </a:r>
            <a:endParaRPr/>
          </a:p>
        </p:txBody>
      </p:sp>
      <p:sp>
        <p:nvSpPr>
          <p:cNvPr id="377" name="Google Shape;377;p28">
            <a:hlinkClick action="ppaction://hlinksldjump" r:id="rId10"/>
          </p:cNvPr>
          <p:cNvSpPr/>
          <p:nvPr/>
        </p:nvSpPr>
        <p:spPr>
          <a:xfrm>
            <a:off x="6995825" y="1826850"/>
            <a:ext cx="1781100" cy="538800"/>
          </a:xfrm>
          <a:prstGeom prst="wedgeRoundRectCallout">
            <a:avLst>
              <a:gd fmla="val -59003" name="adj1"/>
              <a:gd fmla="val 14082"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Raam sluiten</a:t>
            </a:r>
            <a:endParaRPr/>
          </a:p>
        </p:txBody>
      </p:sp>
      <p:pic>
        <p:nvPicPr>
          <p:cNvPr id="378" name="Google Shape;378;p28">
            <a:hlinkClick action="ppaction://hlinksldjump" r:id="rId11"/>
          </p:cNvPr>
          <p:cNvPicPr preferRelativeResize="0"/>
          <p:nvPr/>
        </p:nvPicPr>
        <p:blipFill>
          <a:blip r:embed="rId12">
            <a:alphaModFix/>
          </a:blip>
          <a:stretch>
            <a:fillRect/>
          </a:stretch>
        </p:blipFill>
        <p:spPr>
          <a:xfrm>
            <a:off x="8348645" y="4458151"/>
            <a:ext cx="724800" cy="614599"/>
          </a:xfrm>
          <a:prstGeom prst="rect">
            <a:avLst/>
          </a:prstGeom>
          <a:noFill/>
          <a:ln>
            <a:noFill/>
          </a:ln>
        </p:spPr>
      </p:pic>
      <p:sp>
        <p:nvSpPr>
          <p:cNvPr id="379" name="Google Shape;379;p28"/>
          <p:cNvSpPr/>
          <p:nvPr/>
        </p:nvSpPr>
        <p:spPr>
          <a:xfrm>
            <a:off x="6695938" y="114425"/>
            <a:ext cx="2454516" cy="1296540"/>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br>
              <a:rPr lang="nl"/>
            </a:br>
            <a:r>
              <a:rPr b="1" lang="nl"/>
              <a:t>Klik</a:t>
            </a:r>
            <a:r>
              <a:rPr lang="nl"/>
              <a:t> op een gele tekstballon voor meer informatie en tips.</a:t>
            </a:r>
            <a:endParaRPr/>
          </a:p>
          <a:p>
            <a:pPr indent="0" lvl="0" marL="0" rtl="0" algn="ctr">
              <a:spcBef>
                <a:spcPts val="0"/>
              </a:spcBef>
              <a:spcAft>
                <a:spcPts val="0"/>
              </a:spcAft>
              <a:buNone/>
            </a:pPr>
            <a:r>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9" name="Shape 2289"/>
        <p:cNvGrpSpPr/>
        <p:nvPr/>
      </p:nvGrpSpPr>
      <p:grpSpPr>
        <a:xfrm>
          <a:off x="0" y="0"/>
          <a:ext cx="0" cy="0"/>
          <a:chOff x="0" y="0"/>
          <a:chExt cx="0" cy="0"/>
        </a:xfrm>
      </p:grpSpPr>
      <p:pic>
        <p:nvPicPr>
          <p:cNvPr id="2290" name="Google Shape;2290;p109"/>
          <p:cNvPicPr preferRelativeResize="0"/>
          <p:nvPr/>
        </p:nvPicPr>
        <p:blipFill>
          <a:blip r:embed="rId3">
            <a:alphaModFix/>
          </a:blip>
          <a:stretch>
            <a:fillRect/>
          </a:stretch>
        </p:blipFill>
        <p:spPr>
          <a:xfrm>
            <a:off x="3009000" y="628050"/>
            <a:ext cx="5982600" cy="4381900"/>
          </a:xfrm>
          <a:prstGeom prst="rect">
            <a:avLst/>
          </a:prstGeom>
          <a:noFill/>
          <a:ln>
            <a:noFill/>
          </a:ln>
        </p:spPr>
      </p:pic>
      <p:sp>
        <p:nvSpPr>
          <p:cNvPr id="2291" name="Google Shape;2291;p10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sz="3000">
                <a:solidFill>
                  <a:schemeClr val="dk2"/>
                </a:solidFill>
              </a:rPr>
              <a:t>Veel plezier op school!</a:t>
            </a:r>
            <a:endParaRPr sz="3000">
              <a:solidFill>
                <a:schemeClr val="dk2"/>
              </a:solidFill>
            </a:endParaRPr>
          </a:p>
          <a:p>
            <a:pPr indent="0" lvl="0" marL="0" rtl="0" algn="l">
              <a:spcBef>
                <a:spcPts val="1600"/>
              </a:spcBef>
              <a:spcAft>
                <a:spcPts val="0"/>
              </a:spcAft>
              <a:buNone/>
            </a:pPr>
            <a:r>
              <a:t/>
            </a:r>
            <a:endParaRPr sz="3000">
              <a:solidFill>
                <a:schemeClr val="dk2"/>
              </a:solidFill>
            </a:endParaRPr>
          </a:p>
        </p:txBody>
      </p:sp>
      <p:pic>
        <p:nvPicPr>
          <p:cNvPr id="2292" name="Google Shape;2292;p109"/>
          <p:cNvPicPr preferRelativeResize="0"/>
          <p:nvPr/>
        </p:nvPicPr>
        <p:blipFill>
          <a:blip r:embed="rId4">
            <a:alphaModFix/>
          </a:blip>
          <a:stretch>
            <a:fillRect/>
          </a:stretch>
        </p:blipFill>
        <p:spPr>
          <a:xfrm flipH="1">
            <a:off x="2560749" y="3978550"/>
            <a:ext cx="1331626" cy="1110001"/>
          </a:xfrm>
          <a:prstGeom prst="rect">
            <a:avLst/>
          </a:prstGeom>
          <a:noFill/>
          <a:ln>
            <a:noFill/>
          </a:ln>
        </p:spPr>
      </p:pic>
      <p:pic>
        <p:nvPicPr>
          <p:cNvPr id="2293" name="Google Shape;2293;p109"/>
          <p:cNvPicPr preferRelativeResize="0"/>
          <p:nvPr/>
        </p:nvPicPr>
        <p:blipFill>
          <a:blip r:embed="rId5">
            <a:alphaModFix/>
          </a:blip>
          <a:stretch>
            <a:fillRect/>
          </a:stretch>
        </p:blipFill>
        <p:spPr>
          <a:xfrm flipH="1">
            <a:off x="2560749" y="3978550"/>
            <a:ext cx="1331626" cy="1110001"/>
          </a:xfrm>
          <a:prstGeom prst="rect">
            <a:avLst/>
          </a:prstGeom>
          <a:noFill/>
          <a:ln>
            <a:noFill/>
          </a:ln>
        </p:spPr>
      </p:pic>
      <p:pic>
        <p:nvPicPr>
          <p:cNvPr id="2294" name="Google Shape;2294;p109"/>
          <p:cNvPicPr preferRelativeResize="0"/>
          <p:nvPr/>
        </p:nvPicPr>
        <p:blipFill rotWithShape="1">
          <a:blip r:embed="rId6">
            <a:alphaModFix/>
          </a:blip>
          <a:srcRect b="18349" l="29534" r="22072" t="20952"/>
          <a:stretch/>
        </p:blipFill>
        <p:spPr>
          <a:xfrm rot="8601283">
            <a:off x="393498" y="1218861"/>
            <a:ext cx="474530" cy="454402"/>
          </a:xfrm>
          <a:prstGeom prst="rect">
            <a:avLst/>
          </a:prstGeom>
          <a:noFill/>
          <a:ln>
            <a:noFill/>
          </a:ln>
        </p:spPr>
      </p:pic>
      <p:sp>
        <p:nvSpPr>
          <p:cNvPr id="2295" name="Google Shape;2295;p109">
            <a:hlinkClick action="ppaction://hlinksldjump" r:id="rId7"/>
          </p:cNvPr>
          <p:cNvSpPr/>
          <p:nvPr/>
        </p:nvSpPr>
        <p:spPr>
          <a:xfrm>
            <a:off x="0" y="2796375"/>
            <a:ext cx="2997600" cy="1110000"/>
          </a:xfrm>
          <a:prstGeom prst="cloudCallout">
            <a:avLst>
              <a:gd fmla="val 37241" name="adj1"/>
              <a:gd fmla="val 7882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t>Ik zou graag een stappenplan afdrukken: </a:t>
            </a:r>
            <a:r>
              <a:rPr b="1" lang="nl"/>
              <a:t>klik HIER!</a:t>
            </a:r>
            <a:endParaRPr/>
          </a:p>
        </p:txBody>
      </p:sp>
      <p:pic>
        <p:nvPicPr>
          <p:cNvPr id="2296" name="Google Shape;2296;p109"/>
          <p:cNvPicPr preferRelativeResize="0"/>
          <p:nvPr/>
        </p:nvPicPr>
        <p:blipFill rotWithShape="1">
          <a:blip r:embed="rId6">
            <a:alphaModFix/>
          </a:blip>
          <a:srcRect b="18349" l="29534" r="22072" t="20952"/>
          <a:stretch/>
        </p:blipFill>
        <p:spPr>
          <a:xfrm rot="8601283">
            <a:off x="12498" y="2590461"/>
            <a:ext cx="474530" cy="454402"/>
          </a:xfrm>
          <a:prstGeom prst="rect">
            <a:avLst/>
          </a:prstGeom>
          <a:noFill/>
          <a:ln>
            <a:noFill/>
          </a:ln>
        </p:spPr>
      </p:pic>
      <p:sp>
        <p:nvSpPr>
          <p:cNvPr id="2297" name="Google Shape;2297;p109">
            <a:hlinkClick action="ppaction://hlinksldjump" r:id="rId8"/>
          </p:cNvPr>
          <p:cNvSpPr/>
          <p:nvPr/>
        </p:nvSpPr>
        <p:spPr>
          <a:xfrm>
            <a:off x="584350" y="1205288"/>
            <a:ext cx="2923200" cy="1518900"/>
          </a:xfrm>
          <a:prstGeom prst="cloudCallout">
            <a:avLst>
              <a:gd fmla="val 45334" name="adj1"/>
              <a:gd fmla="val 12849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t>Ik wil graag nog extra informatie nalezen: </a:t>
            </a:r>
            <a:r>
              <a:rPr b="1" lang="nl"/>
              <a:t>klik HIER</a:t>
            </a:r>
            <a:r>
              <a:rPr lang="nl"/>
              <a: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